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419" r:id="rId2"/>
    <p:sldId id="462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3" r:id="rId13"/>
    <p:sldId id="461" r:id="rId14"/>
    <p:sldId id="421" r:id="rId15"/>
    <p:sldId id="435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3" r:id="rId25"/>
    <p:sldId id="475" r:id="rId26"/>
    <p:sldId id="437" r:id="rId27"/>
    <p:sldId id="440" r:id="rId28"/>
    <p:sldId id="443" r:id="rId29"/>
    <p:sldId id="444" r:id="rId30"/>
    <p:sldId id="474" r:id="rId31"/>
    <p:sldId id="445" r:id="rId32"/>
    <p:sldId id="446" r:id="rId33"/>
    <p:sldId id="447" r:id="rId34"/>
    <p:sldId id="448" r:id="rId35"/>
  </p:sldIdLst>
  <p:sldSz cx="9144000" cy="6858000" type="screen4x3"/>
  <p:notesSz cx="6669088" cy="9928225"/>
  <p:embeddedFontLst>
    <p:embeddedFont>
      <p:font typeface="新細明體" panose="02020500000000000000" pitchFamily="18" charset="-120"/>
      <p:regular r:id="rId38"/>
    </p:embeddedFont>
    <p:embeddedFont>
      <p:font typeface="Cambria Math" panose="02040503050406030204" pitchFamily="18" charset="0"/>
      <p:regular r:id="rId39"/>
    </p:embeddedFont>
    <p:embeddedFont>
      <p:font typeface="cmmi10" panose="020B0604020202020204"/>
      <p:regular r:id="rId40"/>
    </p:embeddedFont>
  </p:embeddedFontLst>
  <p:custDataLst>
    <p:tags r:id="rId41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3" autoAdjust="0"/>
    <p:restoredTop sz="94590" autoAdjust="0"/>
  </p:normalViewPr>
  <p:slideViewPr>
    <p:cSldViewPr snapToGrid="0">
      <p:cViewPr varScale="1">
        <p:scale>
          <a:sx n="86" d="100"/>
          <a:sy n="86" d="100"/>
        </p:scale>
        <p:origin x="4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font" Target="fonts/font3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4C66F5-7EE8-4FC4-B2B1-01CB22420C0D}" type="datetimeFigureOut">
              <a:rPr lang="zh-TW" altLang="en-US"/>
              <a:pPr>
                <a:defRPr/>
              </a:pPr>
              <a:t>2018/9/21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6ED5D8-1F15-4F04-A370-EDC12BBD51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347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1:32:26.4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1732 9993 256 0,'-3'-23'96'0,"3"23"-75"0,0-24 23 0,0 16 5 16,0-3-13-16,0 1-1 15,0 2-18-15,0 0-5 16,0 0-8-16,0 2-3 0,0 4 2 15,0 4-2-15,0 9-1 16,0-3 3-16,0 21 2 16,0-2 7-16,0 12 2 15,0-4-3-15,-3 41 1 16,3-15-1-16,-3 34 1 16,3-20 0-16,-3 65 0 15,0-34-2-15,-3 52-1 16,3-36 1-16,-6 21 1 0,6-35 1 15,3 56 0-15,0-37-4 16,3 16 0-16,0-32-1 16,3 32 3-16,-6-29-1 15,0 26 2-15,-6-34 3 0,0 29 1 16,-3-29-4 0,-6 24 1-16,9-30-5 15,-3 19 1-15,-3-24-5 0,7-2 0 16,2-19-3-1,-3 13-1-15,3-15 1 16,0 15 2-16,3-18-3 16,0 5-2-16,0-13 2 0,3 21 2 15,0-16 0-15,3 27 2 16,-3-22-4-16,2 1-2 16,-5-14-1-16,0-8 0 15,0-8-2-15,0-10 1 16,0-5-10-16,-5-14-6 15,2 0-17-15,-18-45-8 16,0 6-14-16,-24-32-5 0,10 10 16 16,-25-50 6-1,18 21 23-15,-8-13 12 16,14 22 15-16,0-20 5 16,6 17 3-16,-5-24 1 15,11 21 0-15,-3-1 3 0,6 17 2 0,6 5 2 16,-2 11-4-1,5 8 1 1,3 7-7-16,6 9-3 0,0 4 3 16,9 25 2-16,3-3 3 15,12 42 3-15,-4-7-2 16,40 36-2-16,-12-16-5 16,17 35 0-16,-11-24-7 15,-1 3-1-15,-14-16 0 16,3 0 2-16,-7-11-3 15,-8-13 0-15,-3-5-3 0,-12-22-1 16,-3-2-12-16,-15-37-7 16,3 5-7-1,-44-47-3-15,8 16 5 16,-24-51 4-16,16 24 13 0,-13-3 4 16,13 16 10-16,-13 14 6 15,13 10 3-15,-7 5 0 16,12 8 6-16,7 3 3 15,5 5-10-15,18-5-3 16,3 5-9-16,39-34-2 16,-3 11 0-16,47-22 0 15,-14 16-3-15,65-3 2 16,-30 14 3-16,69-3 1 16,-39 11-6-16,50-1 0 15,-41 9-1-15,0-1 2 0,-29 6 1 16,2 5 1-16,-18 3 4 15,-14 10 2-15,-16 1 9 0,-26 10 4 16,-3 0-7 0,-27 26-4-16,0-5-5 15,-27 50-3-15,3-15 1 16,-53 74-1-16,17-33 0 16,-41 65 0-16,29-43 8 15,-29 18 5-15,27-36 0 16,2 26 0-16,13-32-3 15,8-5 1-15,13-24-2 16,5-13 2-16,6-11-6 16,3-13-3-16,6-8-6 15,3-21 0-15,7 0-18 16,-7-29-6-16,9 5-47 16,0-19-21-16,3 6-126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10:14.2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21828 7435 356 0,'-24'-19'134'0,"18"11"-104"0,-9-13-4 16,9 8-7-16,-6-11-15 16,-3-5-2-16,0-5-6 15,-3-3 0-15,-5 5 2 16,-4-3-1-16,-15 1 1 0,-23-3 2 0,-19-5 2 15,-2-6 5 1,-21-8 4-16,-24 1 2 0,9 5 5 16,-27 2 1-1,-3 8 1-15,-9 6-5 16,-20 10 1-16,-1 6-7 0,-26 4-3 16,3 6-6-1,-28 11 0-15,1 5-2 0,-6 13 0 16,-21 16 0-16,12 13 0 15,-18 9 2-15,27-6 2 16,-21 0 5-16,24 7 6 16,-12 33-7-16,21 2-1 15,-7-5-1-15,28 11 2 16,-6 23-3-16,14-10 0 16,24 5-1-16,-5 24-2 15,20-16 3-15,24-3 0 0,21 24 1 0,15-15 2 31,14-9-3-31,13 29-2 16,23-12 0-16,22-9 1 16,17 64 1-16,21-35 3 15,11-7-5-15,37 26-1 0,41-30 0 16,3-12 0-16,39 26 0 0,18-21 2 16,21-27-1-1,11 9 2-15,27 10-4 16,-2-16 0-16,26-22 1 15,-18-7 0-15,39 8 0 16,-3 8 0-16,3-18 0 16,32-20 0-16,-14-20 2 15,0-19 1-15,27-13-1 16,-22-21 1-16,4-30-2 16,15-18 2-16,-37-5-2 0,16 5-1 15,-33 6 3 1,3-17 0-16,-32-29-1 15,5-7 1-15,-39 13 0 0,-14-11 1 16,8-35-2-16,-32 14-2 16,-30 0 1-16,-3-37-1 15,-6 21-5-15,-11-8 1 16,-19-18 0-16,-18 26 2 16,-23-10 3-16,-21-17 2 15,-15 25 3-15,-21-9 3 16,-18-15 7-16,-17 20 2 15,-1-12-3-15,-5-6-1 0,-25 24-8 16,-32 6-4 0,6-14-6-16,-3 10 0 0,-24 25 6 15,6 10 6 1,21-3 7-16,5-4 3 0,-2 12-5 16,6 19 0-16,12 13-13 15,14 14-4-15,13 7-53 0,5 0-23 0,-14-10-162 31</inkml:trace>
  <inkml:trace contextRef="#ctx0" brushRef="#br0" timeOffset="1033.589">21741 5675 368 0,'-32'-26'137'0,"29"21"-106"0,0-1 8 16,0 6-3-16,0 0-21 15,0 6-3-15,0 7-6 16,0 8 1-16,0 13-4 16,-3 38 11-16,0 10 8 0,-3 2 0 15,0 12-1-15,3 7-5 16,0-10-2-16,0-11-6 16,3-16 0-16,0-16 1 15,3-18 2-15,0-6 3 0,0-7 4 16,0-9-6-16,0-15 1 15,3-29-8-15,0-22-1 16,0-5-4-16,0-24-3 16,3-23 2-16,0 13 2 15,3 10 0-15,6 14-1 16,9 2-2-16,8 8-1 16,13 3 4-16,3 8 1 15,-4 10-3-15,1 13 1 16,0 17-2-16,-4 15-2 15,1 8 0-15,0 6 0 16,-4 2 3-16,-5 0 0 0,-6 0 1 16,-9 6 0-16,-12 7 2 0,-15 6 1 15,-9 2 1-15,-6 1 2 32,-3-6 1-32,-5-8 3 0,-10-5-1 15,-9-6 2-15,-2-5-4 16,-1-5-2-16,9-5-5 15,13-1 0-15,5-2-5 16,9 0 1-16,12 3-3 0,12 5 0 16,15 5 1-1,12 3 2-15,5 3-1 16,1 5 1-16,3-1-2 16,-4 4 1-16,1 7-2 15,-3 9 0-15,-3 4 4 0,-7 1 1 16,-8-1 2-1,-9-7 2-15,-6-6 8 0,-9-4 3 16,-6-4 2-16,-3-5 4 16,-3-2 0-16,-8-3 3 15,-13-6-8-15,-12-5-3 16,-11-2-6-16,5-3-2 0,10-3 1 16,5-2 2-1,6-3-3-15,10 0 0 0,2 3-1 16,6 0-2-1,6-3-6-15,0 2-1 0,3 1-26 16,3 0-10 0,0-3-75-16,3 0-31 15,-12-5-64 1</inkml:trace>
  <inkml:trace contextRef="#ctx0" brushRef="#br0" timeOffset="2398.801">19053 7938 432 0,'-15'-3'162'0,"1"0"-126"0,-13 1 12 15,15-1-4-15,-6 0-24 16,0-2-3-16,-6-3-9 0,-5-3 0 16,-13-4-5-16,-24-7-2 0,-5-1 2 15,0-4-2-15,-7 1-1 16,-26 2-2-16,-6 8 1 16,6 5 1-16,-18 9 2 15,-12 10-1-15,12 8-1 16,0 10 1-16,-18 3-1 0,12 3-3 15,9 0 2 1,-15-1-1-16,-6 14 0 16,18 19 2-16,6 10 0 0,-6-5 0 15,2 0 0 1,16-3 2-16,9 13 3 0,15 11 0 16,8-8 2-1,13-8-2-15,8-2 0 16,12 12-3-16,16 11-2 0,11-7 1 15,12-9-1-15,9 3 0 16,8 11 0-16,7 5 0 16,15-8 2-16,20-11-3 15,16-2-2-15,-1-1 2 16,13 9 2-16,26 2 0 0,0-10-1 16,24 5-4-1,21-16 0-15,-10-13 2 0,1-13 1 0,24-8 1 31,-18-6 2-31,11-7-3 16,13-6 0-16,-12-8 3 0,26-5 1 16,-23-5-4-1,5-6 1-15,10-2 0 0,-27-5 2 16,8-9-3-16,-2-15 0 16,-27-14 1-16,-6-10 0 15,3 8 0-15,-12 8 0 16,-18 5 0-16,-20 0 2 15,-13-6 1-15,-5-17 1 16,-7-12-2-16,-8 6-2 16,-10 11 1-16,-11-1-1 15,-12-21 0-15,-18-15 2 16,-12 10-1-16,-6 11-1 16,-3 7 3-16,1-10 2 0,-7-10 0 15,0 2 0-15,-9 13-3 16,-11 11 1-16,-19 2-7 15,-5-10 1-15,5-11 1 16,7 3 1-16,-4 8 1 0,-11 13 2 16,-10 11 1-1,4 5 1-15,6 3 2 16,11 0 3-16,4-1-2 16,-1 4 1-16,-2-1-3 15,-4 5 0-15,4 6-6 16,5 6 1-16,9 1-5 15,10 9 1-15,5 3-22 0,3 2-8 16,6 0-56 0,-5 8-21-16,-19 5-86 15</inkml:trace>
  <inkml:trace contextRef="#ctx0" brushRef="#br0" timeOffset="3546.21">17660 8662 444 0,'-15'-34'167'0,"12"21"-129"0,-3-6 2 0,3 14-9 15,-3 2-13-15,1 6 2 16,-4 13-5-16,0 18-1 16,-3 6-8-16,0 2 5 0,0 11 2 15,3 16-4-15,0 8-1 16,0-6-4-16,3-26-3 15,3-8 0-15,0 0-1 0,0-8-5 16,0-7 1 0,3-4-7-16,0-13-3 0,0 1-1 0,3-35 1 31,-3 5 8-31,6-29 5 16,3-19 0-16,0-2-2 0,0-5 6 15,3 2 3 1,3 8 8-16,0 9 5 0,3 7 2 15,5 13-1-15,4 8-8 16,3 6-5-16,3 7-4 16,-1 9-3-16,1 10 1 15,0 15 1-15,-3 25-1 16,-1 13 2-16,1 5-2 16,-3-7 2-16,-3 1-2 15,-3 9-1-15,-6 11 3 16,-4-17 0-16,-2-10-6 0,-3 3-2 15,-3-8-25 1,-3-1-8-16,0-10-31 16,-3-2-11-16,0-6-62 15,-6-8-26-15,3-2 27 0</inkml:trace>
  <inkml:trace contextRef="#ctx0" brushRef="#br0" timeOffset="3678.255">17520 8869 392 0,'-35'-13'148'0,"26"10"-115"0,-3 0 22 0,12 3 0 16,6 0-30-16,6 0-11 16,5 0-14-16,-2 0-5 15,51 0 2-15,23 3-69 0,6 8-31 16,-2-1-74 0</inkml:trace>
  <inkml:trace contextRef="#ctx0" brushRef="#br0" timeOffset="7071.947">18616 7853 236 0,'-9'8'90'0,"6"-3"-70"0,-3-2 41 0,3-3 13 0,0 0-16 15,0-3-6-15,0-2-17 16,0-3-5-16,3-5-17 16,3-6-1-16,6-2 1 0,9-6-7 15,9 1-1-15,8 2-5 16,4 3-1-16,0 8-1 16,-1 8-2-16,10 5 3 15,3 5 0-15,5 5 1 16,1 6 2-16,-7 3-1 15,-5-3-1-15,-6 2 1 16,-10-2 1-16,-5 0 10 16,-3-3 7-16,-6-2-8 0,-3-1-1 15,-3-2-30-15,-6-5-12 16,-3-6-101-16,-9-13-42 16,-9-5 18-1</inkml:trace>
  <inkml:trace contextRef="#ctx0" brushRef="#br0" timeOffset="8725.346">21456 8861 312 0,'-9'-5'118'0,"3"5"-92"0,0 0 13 0,3 0 0 0,0 0-6 16,0 0 1-16,0-3-4 15,0 0 1-15,0-2-17 16,0 0 14-16,0-1 6 0,-3-2-3 16,3 1-1-16,0-1-8 15,3 0-3-15,3-3-11 16,3-2-3-16,6 0-3 0,3-1 1 16,6 1-2-1,-1 3-1-15,1 4-2 16,0 6 1-16,0 6-1 15,-3 2 0-15,3 2 2 16,-4 1 2-16,1-1-3 16,0 1-2-16,0-1 6 15,-3 1 3-15,-3 0 1 16,-3-3 1-16,0-1 2 0,-6 1 1 16,-3 0 1-1,-3 0 2-15,-6 3-1 0,0 2 2 16,-3 6-4-16,0 10 1 15,0 5-5-15,3-2-2 16,0-6-2-16,0 9-3 16,3-9 1-16,0 3-1 15,0-5-16-15,0-3-4 16,4-5-41-16,-1-3-17 16,0 1-90-16,3-4-37 15,0-2 30-15</inkml:trace>
  <inkml:trace contextRef="#ctx0" brushRef="#br0" timeOffset="8949.401">21521 9451 500 0,'-12'79'187'0,"12"-79"-146"0,0 56-2 16,0-46-13-16,6 1-19 16,0 0-2-16,6-3 10 15,-3-1 5-15,3-7-10 16,0 0 5-16,0-13 5 0,-3 3 2 15,-4-14 4-15,1 3-12 16,-3-11-3-16,0 8-7 16,-6-2-3-16,0 5-18 15,-8-1-6-15,2 6-29 0,-9 1-11 16,3 1-102-16,-6 6-42 0,3 3 32 31</inkml:trace>
  <inkml:trace contextRef="#ctx0" brushRef="#br0" timeOffset="15137.364">18973 7702 232 0,'-6'-18'88'0,"6"12"-69"0,0-2 37 0,0 6 13 15,0-1-13-15,-3 0-3 16,0 1-13-16,-3-1-2 16,-3 3-22-1,-3 0-3-15,-3 3-1 0,-2-3-7 16,-10 0-3-16,-12-3-1 0,-12-2 1 16,-5-1-6-16,-1 1 1 0,4 0-28 15,-1 2-11 1,-5 9-61-16,-16 17-26 15,4 1-12 1</inkml:trace>
  <inkml:trace contextRef="#ctx0" brushRef="#br0" timeOffset="34447.859">19315 9419 488 0,'-3'0'184'0,"3"0"-143"0,-3-5-1 0,3 5-8 0,0-5-21 15,0 2-3-15,0-5-1 0,0 3 2 16,0-6-4-1,0 3 8-15,0 0 6 0,0 0 1 16,-6 0 3-16,3 3-7 16,-6 0 1-16,1-1-10 15,-7 6-2-15,3 0-1 16,-3 11 0-16,3-3-2 16,3 21-2-16,3-5 3 15,9 8 2-15,-3-6 0 16,9-2 2-16,0-6-4 0,3-10 0 15,0 0-1-15,0-18 1 16,0 2-2-16,-1-13-1 16,-2 2 1-16,-3-5-1 15,0 6 0-15,-6-1 2 16,0 3-1-16,-3 6-1 16,0-1 3-16,-3 9 0 0,3 2-1 15,0 10 1 1,0-2-2-16,3 8-1 15,0-3-4-15,3-2 0 16,-3-1-14-16,3-10-5 16,0 0-61-16,3-13-25 15,0 3-129-15</inkml:trace>
  <inkml:trace contextRef="#ctx0" brushRef="#br0" timeOffset="35060.462">19414 8914 520 0,'-15'-8'192'0,"15"8"-149"0,-6-8 7 0,6 8-7 0,0-3-24 16,0 1-5-1,6-4-7-15,0 1-2 16,11 0-3-16,-2 2-2 0,15 3 1 16,-6 0-1-16,6 5 0 15,-7 1 0-15,-2 10 2 16,-3-3 1-16,-6 19 3 15,-6-6-3-15,-15 14-2 0,0-9 2 16,-12 1 0 0,6-3 3-16,-5-5 1 0,2-3-1 15,3-5-1 1,3-3-3-16,6-5-2 0,3-2-6 16,15-9-1-16,0 0 1 15,18-15 1-15,-7 2-4 16,16-16-1-16,-12 8-2 0,3-10 2 15,-4 8 6 1,1-1 2-16,-6 3 4 16,-3 3 3-16,-3 5 11 15,-3 3 5-15,-3 0-5 16,-6 5-1-16,0 0-7 16,-9 8-3-16,0 0-2 15,-9 16-3-15,3-3 1 16,0 24-1-16,3-8-5 15,9 8 1-15,0-5-11 0,12 0-6 16,-3-9-13-16,9-4-3 16,-3-3-49-16,11-3-22 15,-5-2-100 1</inkml:trace>
  <inkml:trace contextRef="#ctx0" brushRef="#br0" timeOffset="56344.769">22045 8498 220 0,'0'-5'82'0,"3"2"-64"0,0-2 15 0,-3 3 4 0,3-1-1 16,-3-2 0-1,3-1 3-15,-3 1 0 16,0 0-21-16,-3-1 5 0,0 1 1 16,-3 0-1-16,-3 0 0 15,-3-1 1-15,-3 1 2 16,-6 0-3-16,-8-3 0 16,-10 2-3-16,-3 1-3 0,1 3-5 15,-1 2 0-15,3 2-3 16,3 1 0-1,1-1-1-15,-1 4 0 16,0-1 0-16,-5 3 0 0,-7 0 2 16,-3 5 4-16,-2 11-4 15,14 5 0-15,9-5-6 16,-2 21-1-16,5-11 1 16,-3 14 2-16,6-11-1 15,-3 26 2-15,4-10-4 16,-1 35 0-16,0-17-1 15,6 27 1-15,6-19-4 16,9 27 0-16,0-21-1 16,9 0 0-16,-3-19 2 0,9 24 2 15,-3-22-3-15,18 12-2 16,-9-17-1-16,26-5 0 16,-8-10 5-16,18-11 1 15,-10-8-3 1,10-21-1-16,-12 0 1 0,29-34 0 15,-14 5 1-15,23-14 0 16,-18 9-3-16,7-22 0 0,-16 11-1 16,10-40 3-1,-12 16-2-15,5-10 1 16,-11 13 2-16,2-35 0 0,-8 22 0 16,-9-17 2-1,-6 20-1-15,-12-9-1 16,0 13-2-16,-15-26-1 15,-6-21-1-15,-6 21 0 16,-3 19 3-16,0 13 2 16,3 13 0-16,0 10 2 0,-3 6-2 15,6 13-1-15,4 3-6 16,-4 3-4-16,3 2-36 16,-3 2-15-16,3 1-88 15,-12 18-36-15,-12 11 12 16</inkml:trace>
  <inkml:trace contextRef="#ctx0" brushRef="#br0" timeOffset="56810.105">21795 9139 416 0,'-18'-8'156'0,"18"8"-121"0,0 0 21 0,0 0 2 0,3 8-28 15,0-3-6-15,9 14-4 0,-3-4-1 16,9 7-10 0,-3-4 3-16,8 3 4 0,-5-5-4 15,6 0 1-15,-3-3-2 16,6-5 3-16,-6 0-3 15,14-13-1-15,-5 0-4 16,33-35-1-16,-13 8-23 16,16-31-8-16,8-25-44 15,-11 4-18-15,-10-9-53 0,1 6-21 16,-10 15 2 0</inkml:trace>
  <inkml:trace contextRef="#ctx0" brushRef="#br0" timeOffset="74920.808">13990 14999 428 0,'3'8'159'0,"-3"-8"-124"0,9 8 13 0,-9-8-4 15,6 3-17-15,0-1-1 16,6-2-6-16,-3 0-1 15,5-5-10-15,-2 0-3 0,0-19 0 0,0 5-3 16,-9-18 0-16,-3 8 1 16,-9-5 0-16,3 5-2 15,-12 0-2-15,7 5 3 16,-10 3 0-16,3 5 3 0,-3 3 1 16,3 2-1-1,-6 6 1-15,3-1-4 16,-8 14 0-16,5-2-1 15,-6 23-2-15,3-5 1 16,1 18 1-16,5-8 1 16,9 6 1-16,3-6 0 15,15 11 0-15,0-8-2 16,12 14-2-16,-3-12 1 16,8-7 1-16,-5-5-3 0,18-17 0 0,-9-2 1 15,17-16 2 1,-8 0 1-1,6-8 1-15,-7 3-2 0,1-11 1 16,-9 6-2-16,-6-24 2 16,-3 10-4-16,-6-8 0 15,-1 6 3-15,-5 5 3 0,-3 2 0 0,-3 9 2 32,0 4-2-32,-3 17 2 15,0 0-4-15,0 20 0 16,1-1-1-16,2 7-2 15,0-5-2-15,11 13 1 16,-2-8 1-16,9 16 0 16,-3-11 0-16,6-2 0 0,-3-6 0 15,3-15 0-15,-4-3 0 16,10-19 0-16,-6 3 0 16,6-8 0-16,-6 3 2 15,0-16 1-15,-4 3-6 16,-2-33 0-16,-3 14-1 15,-3-2 2-15,-3 7-1 0,-3 8 1 0,0 6-5 32,-3 7-3-32,0 6 10 0,0 24 6 15,0-3 0 1,0 26-1-16,0-5-2 16,3 8-3-16,0-8 3 15,0 11 0-15,-3-8 1 0,3 5 0 16,-3-3 2-16,3-7 3 15,-3-6-6-15,3-16-2 16,0 0-1-16,3-13 0 16,0 1-3-16,0-15 0 15,0 4-1-15,3-27 0 16,0 10 0-16,2-2 3 16,-2 8-2-16,3 8 1 15,0 5-3-15,3 19 1 16,-3 0 2-16,3 15 3 0,-3-2 2 0,0 5 3 31,-3-2-1-31,0 4 2 16,0-1-2-16,-4 12 2 15,-2-8-2-15,0 6 0 0,0-5-1 16,0-9 0-16,0-2-2 16,3-24 1-16,-3 3-4 15,3-16 0-15,0 2-1 16,3-23 0-16,0 5 0 15,0-13-2-15,0 10 3 16,3 3 2-16,-3 5-2 0,3 11-2 16,-3 5 4-1,5 19 1-15,-2-1 0 16,3 19 1-16,-3-2 2 16,6 7 2-16,-6-4-3 15,0 1-1-15,-3-4-1 0,-3 2-2 16,0-2-2-16,0-1-1 15,-3 1-16-15,0-6-7 16,0-3-56-16,0-2-23 16,0-2-138-16</inkml:trace>
  <inkml:trace contextRef="#ctx0" brushRef="#br0" timeOffset="75505.376">15166 14317 512 0,'-15'-3'192'0,"15"3"-149"0,-9 11 10 0,9-9-5 0,-3 17-27 16,3-6-4-16,3 24-10 16,0-5-5-16,3 13-1 15,0-8 1-15,3 47 1 0,-3-15 1 16,3 11 2-16,-3-17 3 15,0 1 2-15,-3-12 1 16,-1 1 2-16,1-10-5 0,0-9-3 16,-3-2-1-16,0-16-1 15,0-3-2 1,-3-13-2-16,3 0-2 16,0-11 1-16,0 1-1 15,0-14-2-15,0 0-2 16,6-5 1-16,-3 5-2 15,6 6 2-15,0 2-4 0,6 8-1 16,-3 0 0-16,6 8 4 16,-3 0 3-16,9 5 2 15,-4-2 1-15,4 8 2 0,-3-4-1 16,0 4-1 0,-6 0 14-16,-3 2 5 15,-3-3-3-15,-9 4-1 16,0-1-5-16,-12 0-1 15,3 3-1-15,-9 0 0 16,3-3-4-16,-3 0-1 0,3 1-3 16,0-4-1-1,4 1-6-15,-1-3-3 16,3-3-21-16,3-2-7 0,0-1-45 16,6-10-19-16,0 3-76 15,21-13-34-15,-4 2 57 16</inkml:trace>
  <inkml:trace contextRef="#ctx0" brushRef="#br0" timeOffset="75607.324">15648 14801 512 0,'0'21'192'0,"0"-21"-149"0,3 61 14 31,3-51-5-31,-6 14-32 16,0-3-11-16,3 3-39 15,-3-3-16-15,3-2 23 16,-3-3-70-16,3 0-28 0,-3-3-68 15</inkml:trace>
  <inkml:trace contextRef="#ctx0" brushRef="#br0" timeOffset="75754.466">15651 14520 604 0,'-12'-5'225'0,"12"5"-175"0,-6 3-3 0,6-3-12 31,0 2-39-31,0 1-11 15,0 0-75-15,0-1-31 16,3 1-112-16,0 0-49 16</inkml:trace>
  <inkml:trace contextRef="#ctx0" brushRef="#br0" timeOffset="77870.546">16029 15089 356 0,'15'0'132'0,"-15"0"-103"0,12-2 25 0,-9 2 4 16,3-3-17-16,-3 0-1 15,0-7-8-15,0 2 0 16,-3-11-18-16,0 6 3 0,-3-11 1 16,0 6-4-16,-6-9 0 15,0 6-6-15,-12 0 0 16,3 2-5-16,-9 6 0 0,4 3-1 15,-10 12-2-15,6 1 1 16,0 15 1-16,3-2-1 16,7 11-1-1,2-6 3-15,6 3 0 16,0-3 1-16,15 0 2 16,0-5-1-16,17-3 0 15,-2-2-1-15,12-9 0 0,-6 1-2 0,0-6 1 16,-4 1-2-16,-2-6-1 15,-3 0 1-15,-3-3 1 16,-3 3 1 0,-3-2 1-16,-3 2-2 15,-3 2 1-15,-3 1-2 16,-3 8 2-16,0-1-2 16,0 6-1-16,0-2-2 15,6 7 1-15,-3-2-1 0,9 18 0 16,-3-8 2-16,9 32 2 15,-3-11-3-15,2 11-2 16,-2-11 2 0,0 3 0-16,-3-2 3 0,0 7 1 15,-3-8-1-15,-3 16 1 16,-3-13-2-16,-6 6 2 16,3-12 0-16,-15-2 1 15,3-5-5-15,-23-11 1 16,5 0 2-16,-15-26 1 15,10 3-4-15,-4-28 1 16,9 7-5-16,3-12 1 16,7 9-3-16,8-6 0 15,3 6-3-15,12-25 1 16,0 14-4-16,30-26 1 16,-7 10 6-16,19-3 3 0,-9 11 0 0,6-2 2 15,-7 7-1 1,1 0-2-16,-6 9 3 15,-3 1 2-15,-4 7 2 16,-2-1 3-16,-3 8 1 16,0 8 1-16,0 0 0 0,-3 13 0 15,0 6 0-15,-3-3 0 0,-3-3 0 32,3 11 2-32,-3-5-3 15,2 10-2-15,4 8 0 16,0 0-1-16,3-8-5 15,-3-8-1-15,-3-2 3 0,6-8 1 16,3-11-3 0,0-3 1-16,-1-2 0 15,-5 0 0-15,-3 2 0 0,0-7 2 16,0 4-3-16,-3-2 0 16,0 1 1-16,-3 4 0 0,0 0 0 15,0 6 2 1,0-3-1-16,3 11 2 15,0 10-4-15,0-8 0 0,0 1 1 0,6 7 0 32,-3-3 0-32,3 9 0 0,5 2 0 15,-2-8 0 1,-3 1 0-16,3-7 2 16,-3-1-3-16,3-9 0 15,6-5-1-15,-6-2-2 0,-4 2 0 16,4-6 3-16,-3 1 2 15,0 0 4-15,3-8-4 16,-6 0-1-16,-3-3 0 16,-3 8 2-16,0 3 1 0,-3 2 1 15,-3 1-2 1,0 2-2-16,0 8 1 16,0 2 1-16,0-2 1 15,0 14 1-15,0 7-5 16,3-8 1-16,0-2-2 0,3 10 0 15,0-5 0-15,6 10 0 0,0-5 2 32,9 6 0-32,6 2-3 15,-7-13 0-15,-2-3 2 0,0-11 2 16,-3 1 0-16,0-8-1 16,-3-8 1-16,-3-3 1 0,-9 0-1 15,-3 0 2 1,3 3-2-16,-9-3 2 15,-6-3-2-15,3 3-1 16,3 3 1-16,1 0-1 16,2 0 0-16,3 5 0 0,0-3-3 15,6 1 0 1,0 2-1-16,12-8 0 16,-1 3 0-16,16-1 3 0,12-1-2 15,-3 1-1-15,-4 9 0 16,-11 2 0-16,-3 3 5 15,0 11 1-15,3 10 4 16,-6-8 1-16,-3-2-1 16,-3 7 1-16,-1-4-2 0,1 10 2 15,3 10 0-15,-3-13 1 16,-3-2-4 0,3 2-1-16,0-5 1 15,0-3 0-15,3-5-2 16,-3-8 1-16,-3 0-2 15,3-8-1-15,0 0 1 16,0-3-1-16,-3 1 0 16,-1 4 0-16,4 1 0 15,-3-3 0-15,0 3 0 16,3 2 0-16,-3 1 0 0,6 2 0 16,6 2 0-16,-3-4 0 15,-3-1-3-15,9-2 0 16,-7-1-1-16,7-2 0 15,6-5-2-15,-6-3-1 16,-3 1 1-16,0 1 4 0,-3 4-1 16,2 7-1-16,7 11 0 15,-9-5 0 1,-3-1 3-16,3 9 0 16,-3 2 3-16,0 3 1 15,-3-3-1-15,0 11 1 0,-3-5 0 16,-3 7 3-1,-1-5 1-15,-2 0 1 0,0-5-2 16,-2-8 1-16,-1 0-4 16,-6-13-2-16,0-1 0 15,-3-9-1-15,0 1-9 16,-6-4-2-16,3 2-34 16,-12-3-15-16,6 4-150 0,-5-22-67 15,-4-14 90 1</inkml:trace>
  <inkml:trace contextRef="#ctx0" brushRef="#br0" timeOffset="79632.772">19414 14605 436 0,'-6'3'162'0,"6"-3"-126"0,-3 0 14 0,3 0-1 15,0 0-17-15,0 0-3 16,0 0-6-16,0 0 0 15,0 0-13-15,0 0 5 0,-3 0 3 16,0 0-2-16,0 0 3 16,0 0-6-16,-3 0 0 15,0 0-6-15,-3 0-2 16,3 0 0-16,-6-3-1 16,3 3-2-16,-9 0-2 15,3 0 1-15,-9 0 1 0,4 0-1 16,-10-3-1-1,3 3 1-15,-6-5-1 16,7 2-3-16,-7 1 2 16,6 2 1-16,-3 0 0 0,6 0 2 15,1 0 1-15,2 0-4 16,-3 0-1-16,6 0 1 0,-3 2 2 16,3 1 0-1,-2 5-1-15,2-5-2 16,-3 2 1-16,3 0-1 15,-3 1 0-15,0-1 2 16,1 0 2-16,2 0-1 16,-3 3-1-16,6-2 1 15,-3 4-1-15,3-2-3 16,0 5 2-16,0-2 1 16,4 7 0-16,2-2 0 0,0 8 2 15,3-5-1-15,0 7-1 16,3-2-2-16,3 2 1 15,0-4 1-15,3 1 2 16,-3-4-3-16,3-1 0 16,0-2 5-16,3 0 2 15,0-3-2-15,3 3-3 0,-4-2 2 16,4-1 0 0,0-3-1-16,3 4 1 15,0-4-2-15,3 3 2 16,-3-5-2-16,6 0-1 15,-3 0 1-15,3 0 1 0,-4-3-1 0,4 3 2 32,-3-2-2-32,0-1-1 0,0 0 1 15,3-2-1-15,-3 0 0 16,6-1 0-16,-4-2 0 16,7 0 0-16,-3 0 4 15,9 0 2-15,-6 0-5 16,5 0-2-16,-2 0 0 15,3 0 2-15,-6 0 0 16,3 0-1-16,-7 0-2 0,4 0 1 16,-6 0 1-1,3 0 2-15,-3 0-1 16,0 0-1-16,-3 0 1 16,-1 0-1-16,-2 0 0 15,0 0 0-15,0 0 0 0,0 0 0 16,-3 0 0-1,0 0 0-15,0 0 0 0,0 0 2 16,0 0-1-16,0 0-1 16,0 0 1-16,-1 0 1 15,-2 0-1-15,0 0-1 16,0 0 1-16,0 0-1 16,-3 0 0-16,0 0 0 15,0 0 0-15,0 0 0 0,0 0-9 16,-6 0-4-1,0 0-55-15,-3 0-23 0,0 0-164 32</inkml:trace>
  <inkml:trace contextRef="#ctx0" brushRef="#br0" timeOffset="93260.994">13478 14375 176 0,'-39'-45'68'0,"36"21"-52"0,6-8-27 15,3 22-16-15,0-4 6 0,0-1 7 16,3 1 4-1,0 4 4-15,0-1-5 0,0 3-3 16,-3 0-30-16,0 3-11 16</inkml:trace>
  <inkml:trace contextRef="#ctx0" brushRef="#br0" timeOffset="94571.83">13335 14253 296 0,'-39'-10'110'0,"21"4"-86"0,-2-2 16 0,14 6 2 0,-3-1-5 15,0-2 0-15,0 2-3 16,0 0-1-16,3 1-18 16,0-1-2-16,3 3 0 0,0 8-1 15,0 11-1-15,0 20 0 16,0 22-4-16,0 5-2 15,0 6 0 1,0 41-1-16,3 4-2 16,-3-3-2-16,0 31 1 15,3-10-1-15,3-11 2 16,3 19 1-16,6-13 3 0,3-19 3 16,3-21 0-1,6-16 0-15,0-8-5 16,5-10-1-16,-2-11-1 15,0-3-2-15,3-15-2 0,5-11 1 16,13-3 1-16,9-3 0 16,5-7 0-1,1 2 0-15,-1-10-3 0,15 0 0 16,22-3-3-16,2 2 1 0,3-1-2 16,27 1 2-16,3-2-2 15,0 6 0 1,30-4 4-16,-12 4 1 15,26-1 2-15,-2 3 0 16,2-3-5-16,16 3-1 16,-7-2 0-16,19-1 4 15,26 0 1-15,18 1 3 16,-33-1-1-16,21 3-1 16,-26 0 1-16,26 5-1 15,-30 1 0-15,21-1 0 0,-23 0 0 16,14-2 2-16,-11 0-1 0,-7-3-1 15,12-3 1 1,-29-2-1-16,23-1-3 16,-26 1 2-16,5 0 5 15,4-3 5-15,-33 3-10 0,2-1-3 16,-2 1 4 0,-24-3 1-16,-24 5-2 15,-9-2 1-15,-5-3 2 16,-7-2 1-16,-12-6 5 15,-14-5 3-15,-13-9-2 16,-8-7 0-16,-9-10-3 0,-6-3 1 16,-4-3-4-16,-5 2-2 15,-3-23-3-15,0-37 1 16,0 11-1-16,3-22-2 16,-3-26-2-16,0 15 1 15,-3 1 3-15,-1-11 3 16,-5 22 0-16,-3 28-1 15,-3 16 1-15,-6 16-1 16,-3 11 0-16,1 5 2 16,-4 5-1-16,-9 3-1 0,-9 8-4 15,-12 5 0 1,-20 6 2-16,-10 5 1 16,4 2 1-16,-1 6 2 0,-23 0-1 15,-18 2-1-15,6-2 1 16,0-1-1-16,-36-2 0 15,6 3 2-15,-9 2-3 16,-27 3 0-16,13 0 3 16,-34 3 3-16,12 0-4 15,-20 2-1-15,0-2-2 16,-13 2-2-16,1-5 3 16,-1-3 0-16,-5-5 3 15,3-5 1-15,-9 0-1 16,11 2-2-16,-20 1 1 15,21-1 1-15,-18 6-1 0,14 0-1 16,-20 5 1-16,24 2-1 16,-22 4 8-1,28 1 5-15,-15 1 2 0,29 0 1 16,-2-2-2-16,-1-4-1 16,34-2-7-16,-7 0-4 0,3 0-1 15,24 0-1 1,6 6 0-16,-6 2 2 15,12-1-8-15,24-1-1 16,15 2-31-16,6 0-13 16,-7 0-89-16,10-11-36 15,5-5 3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15:13.0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7846 16314 380 0,'3'11'143'0,"-3"-11"-112"0,0 2 16 0,0-2 1 16,0 0-25-16,0 0-5 0,3 0-5 15,0 6-1 1,3-12-6-16,0 6 9 0,0-8 5 15,0 1-2-15,0-9 2 0,0 2-7 16,-3-4-3-16,0 2-3 0,-3-2 0 16,0 2-4-16,-3-3 0 15,0 3-3-15,-6 3-1 16,0 0 1 0,-9 2 2-16,3 1-3 15,-9 10 0-15,3-3 1 16,-11 11 0-16,8-3 0 15,-3 11 2-15,3-3-3 16,3 6 0-16,4-6 3 16,-1 8 3-16,3-5 2 0,3 0 3 15,0 3-5-15,3-6-3 16,3 0-1-16,6 5 1 16,0-4-3-1,9 4 0-15,0-2 1 0,9 3 2 16,-3-6-1-16,6 11 2 0,-4-8-4 15,4 13-2-15,-6-8 4 0,-3 13 1 32,-3-7 2-32,-9 4 0 15,0-4-2-15,-12-1-2 16,3-2 1-16,-15-3-1 16,6-7 0-16,-5-1 2 15,5 0-1-15,-3-2-1 16,3-3 1-16,0-1-1 0,3-1-3 15,3-1 0 1,3-2 2-16,4-3 0 0,-1 0 1 16,6 0 2-16,0 0-3 15,0 0-2-15,0 0 2 16,6 5 2-16,-1-5-2 16,7 0 0-16,-3 5 1 0,6 3 0 15,-3 0 4 1,6-3 2-16,-3 6 2 15,0 0 2-15,0-6-1 16,-3 13 0-16,-1-4 1 16,1 12 4-16,-3 1-8 15,6 18-3-15,-3-11-2 16,9 8-1-16,-6-7 0 0,6-4 0 16,-4-4-7-16,10-6-3 15,-9-8-21-15,3 1-7 16,-3-9-60-16,9-10-24 15,11-17 190-15,-2 1 92 16</inkml:trace>
  <inkml:trace contextRef="#ctx0" brushRef="#br0" timeOffset="918.739">8418 16394 388 0,'-6'0'145'0,"6"0"-112"0,0-3 14 0,0 3-1 15,0 0-13-15,0 0 0 16,-3 0-7-16,3 0-2 15,-6-5-13-15,3 5 2 0,-6-3 3 0,0 3-6 16,-6 0-1-16,0 0-3 16,-12 3 1-16,3-3-4 15,-8 8-2-15,5-6 0 16,-9 6 1-16,6-3-1 16,1 9 2-16,5-1-2 15,0 8 2-15,3-5-2 0,0 16 2 16,3-6 0-1,4 6 1-15,2 0-2 16,3 2 1-16,0-7-2 16,6 2-1-16,0-8 3 15,9 5 0-15,-3 1 1 16,21 2 0-16,-7-5 0 16,31 7 2-16,-9-2-1 15,11 6 0-15,-8-9-3 16,9-10-2-16,-10-5 1 15,22-11 1-15,-13 0-1 0,10-8-1 16,-12-3 1-16,-1-5 1 16,-8 3-1-16,-6-11 2 15,-7 11-2-15,-5-13 2 16,-6 5-2-16,-9-22-1 16,0 3 1-16,-18-2 1 15,3 5-1-15,-12 0 2 0,-8-5-2 16,-1 5-1-1,0 10 1-15,6 11-1 16,6 3-7-16,-2 0-3 0,2 2-12 16,0 3-6-1,-6-2-27-15,6 7-10 16,3 0-52-16,0 1-20 0,4-3-36 31</inkml:trace>
  <inkml:trace contextRef="#ctx0" brushRef="#br0" timeOffset="1319.748">8513 16280 500 0,'-21'8'187'0,"15"-3"-146"0,-3-5 4 0,9 0-6 15,0 0-21-15,0 0 0 16,0 0-4-16,0 0-1 15,0 0-7-15,0 0 3 0,-3 5 3 0,0-2-4 16,-3 10 0-16,3 0-2 16,-6 6-1-1,3-3-3-15,-6 31-2 16,0-4 3-16,-5 20 0 16,2-15-1-16,-3 10-2 15,3-8 1-15,0 24 1 16,3-15-1-16,3 12-1 15,3-10 3-15,3-11 0 16,0-2-4-16,3-11 1 16,0-5-2-16,0-6 0 0,0-5-16 15,3-7-5-15,0-4-40 16,6-23-16-16,0 2-89 16,18-36-39-16,-6 7 46 15</inkml:trace>
  <inkml:trace contextRef="#ctx0" brushRef="#br0" timeOffset="2204.19">8810 16222 444 0,'-3'-8'167'0,"3"8"-129"0,3-11 8 0,0 11-5 15,0-3-20-15,-3 1-4 16,3-4-8-16,0 1-1 15,6-3-5-15,-3 0 0 0,3 3 3 16,0-3-1-16,6 8 2 16,-3 0-2-16,6 8 2 15,-3-5 0-15,2 7 1 0,-2-2 0 0,6 5 2 16,3 3-5 0,-6-2-1-16,-3-1 4 15,0 0 3 1,-3-2-2-16,-4 2 2 0,-2-5-6 15,-3 5-1-15,0 0 0 16,-6 0 2-16,0-2-1 16,-5 0 2-16,2-1-2 15,-3 1 2-15,-3 2-2 16,6-2 0-16,0-1-3 16,3 3-2-16,0-5 1 15,3 11-1-15,0-11-3 16,9 8 2-16,-3-6 1 0,9-4 2 15,-3 4-1-15,8-7-1 16,-5-3 1-16,6 0-1 0,3 0-3 16,-9 0 2-1,-3 0 1-15,0 0 2 16,-3 0-1-16,-4 0 2 16,1 0-2-16,-6 0 2 15,0 0-2-15,-3 10-1 0,0-2 1 16,-5 13-1-1,-1-7-3-15,-3 17 0 16,3-7 2-16,0 5 2 16,0-5 0-16,6 3-1 15,0-6 1-15,6 5 1 0,0-2-3 0,9 5 0 32,6 14 1-32,-6-14 0 0,0 0 0 15,-1 10 2-15,4 9 1 16,-6-8 1-16,-3-1 0 0,-3-2 0 15,-6-5-2 1,-3-5 1-16,-6-6 0 16,-3-3 1-16,4-4-5 15,-19-7 1-15,6 4 2 16,-9-8 1-16,6 5-10 16,-2-8-5-16,5 0-34 15,-6-8-13-15,6 0-123 16,-14-27-54-16,5 6 47 15</inkml:trace>
  <inkml:trace contextRef="#ctx0" brushRef="#br0" timeOffset="22129.309">16729 14811 460 0,'-6'0'170'0,"6"0"-132"0,0-10 2 0,0 10-8 0,3-13-16 0,0 2 1 16,2-8-4 0,1 4 0-16,0-4-7 15,-3 3 3-15,-3-2 1 0,0 2 1 0,-9-3 3 16,3 3-5 0,-8 1-3-16,2 1-1 15,-6 1 1-15,3 5-1 16,-12 5 0-16,6 1-1 15,-11 4 0-15,5 1-2 16,-6 2-2-16,6 3-2 0,3-2-1 16,7-1 2-1,8 6 0-15,0-4-2 16,18 15 2-16,-3-4 1 0,11 24 2 16,-2-7-1-16,6 10-1 15,-6-8 1-15,0 3-1 16,-3-9 2-16,-3 4 1 15,-3-6 3-15,-6 8 3 16,0-5-2-16,-18 15 1 0,6-10-7 16,-27 3-3-1,7-8 5-15,-19-6 5 16,12-5-6-16,1-7-1 16,5-4-1-16,3-2 0 0,6-3-3 15,6-5 0 1,3 0-1-16,7 0 3 15,2 0 0-15,12 3 1 0,-4 0-3 16,22 7 2-16,-6-2-1 16,18 11 0-16,-6-3 6 15,2 10 5-15,-5-5 1 16,-3 14 4-16,-3-6-5 16,3 50-1-16,-9-18-4 15,2 10-3-15,-2-12 0 0,6 20-1 16,-6-16-5-16,12 17 1 15,-6-14-20-15,23-8-7 16,-8-13-39 0,21-10-18-16,-10-9-114 15</inkml:trace>
  <inkml:trace contextRef="#ctx0" brushRef="#br0" timeOffset="22841.171">17547 15042 456 0,'-12'-3'170'0,"12"3"-132"0,-12-8 7 15,12 8-5-15,-6 0-13 0,3 0 1 16,-9 0-6 0,4 0-2-16,-13 0-11 15,3 0 1-15,-15 3 1 0,6-1-6 16,-14 6-1-16,5-2 0 0,-3 9 0 16,6-4 0-16,-8 18 0 0,11-5 0 15,-6 29 2 1,7-11-3-16,5 11-2 15,3-8 0-15,15 34 1 16,0-15-1-16,18 21 2 16,-3-19-4-16,38-5 0 15,-8-11 1-15,24-10 0 16,-10-9-3-16,13-12 2 0,-16-3 1 16,28-32 2-1,-16 3-1-15,4-30 2 16,-13 9-2-16,-5-3-1 15,-9 5 3-15,-10-13 0 16,-5 8 3-16,-15-29 1 0,0 13-1 16,-24-5 1-16,3 13-4 15,-20 2 0-15,5 9-6 16,-9 5-2-16,6 5-25 16,-2 8-10-16,5 3-56 15,0 2-26-15,6 1-93 16</inkml:trace>
  <inkml:trace contextRef="#ctx0" brushRef="#br0" timeOffset="23182.882">17639 14650 516 0,'-12'0'192'0,"12"0"-149"0,-11 0 10 0,11 0-7 16,-3 0-24-16,0 0-2 15,0 0-3-15,0 0 1 16,0 0-10-16,0 0 4 0,-3 5 4 16,3 1-4-16,-6 28 1 15,0-5-4-15,-6 35 0 16,3-12-5-16,-15 70-1 16,7-24-3-16,-22 63-1 15,12-39 1-15,-6 16 2 0,10-30-1 0,-1 38-1 31,6-35 1-31,3-8 1 16,3-18-1-16,6-14 2 16,0-10-2-16,3-11-1 0,0-10-8 15,3-3-5-15,0-8-22 0,6-10-8 16,0-6-34-16,12-3-14 16,-3-4-100-1</inkml:trace>
  <inkml:trace contextRef="#ctx0" brushRef="#br0" timeOffset="23373.065">17967 15870 576 0,'-3'18'217'0,"3"-18"-169"0,0 21-2 0,0-13-14 16,0 3-24-16,0-3-2 15,-3 10-11-15,0-2-4 16,-6 21 5-16,0-10-47 0,-6 15-18 0,0-13-168 16</inkml:trace>
  <inkml:trace contextRef="#ctx0" brushRef="#br0" timeOffset="24349.856">18925 15023 416 0,'3'8'154'0,"-3"-8"-120"0,12 3 1 0,-12-3-7 15,9 0-7-15,-3 0 2 16,6-6 1-16,-3 4 2 0,0-12-14 15,0 4 4-15,-3-9 2 16,-3 6-2-16,-6-5 3 0,0 2-8 16,-9 2-2-16,3 1-5 15,-9 8-1-15,3 0-1 0,-18 15-2 16,7-2 1 0,-22 8-1-1,6-3 0-15,-2 6 0 0,8-6 0 16,3 6 0-16,6-4 2 15,16 12 3-15,2-3-2 16,23 23-2-16,-2-10-3 0,15 11 1 16,-6-11 1-1,6 0 2-15,-6-5-1 16,-3 0 2-16,-4-9 0 16,1 4 1-16,-6-6-2 15,-12 5 1-15,3-4-2 0,-24-1 2 16,7-3-2-16,-19-2-1 15,6 0 1-15,-3-8-1 16,4-3-3-16,5-2 0 0,3 0-1 16,9-3 0-16,3 0 0 15,15 0 0 1,0 0 3-16,21 0 0 16,-6 0 1-16,11 0 0 15,-5 0 0-15,6 2 0 16,-6 6 2-16,-1 8 3 15,-2-3 7-15,-3 30 4 16,-3-9 1-16,0 16-1 16,-3-10-6-16,0 8-4 15,-3-9-8-15,8 17-1 0,-2-11-23 16,12 8-11-16,12 2-35 16,-1-12-15-16,1-17-104 15,-15-21-79 1,-6 6 106-16</inkml:trace>
  <inkml:trace contextRef="#ctx0" brushRef="#br0" timeOffset="24833.299">19562 15415 444 0,'-38'-8'165'0,"38"8"-129"0,-33-16 8 0,30 16-4 16,-6-5-20-16,0-1-3 16,-3 1-6-16,3 0-2 15,-3 2-5-15,3 0 2 0,-3 3 3 16,4 0 4-16,-4 6 2 16,3-1-2-16,-6 11 2 15,3-3-4-15,-9 6-1 16,3-4-6-16,-3 12-1 0,4-3-1 15,8 31-2-15,3-12-2 16,18 12 1 0,-4-5 1-16,16-5 0 15,-3-8-3-15,36-7 0 0,-13-9-3 16,13-8 1 0,-9-5 1-16,2-24 2 0,-11 3 5 15,0-24 6-15,-10 8 6 16,-2-6 3-16,-6 6 2 15,-6 0 0-15,-3 5-7 0,-9-2-3 16,0 5-5 0,-9-3-4-16,0 5-7 15,-21 3-1-15,6 1-28 16,-24 7-9-16,10 0-68 16,-1 2-28-16,3 1-72 15</inkml:trace>
  <inkml:trace contextRef="#ctx0" brushRef="#br0" timeOffset="25062.236">19711 15071 568 0,'-15'8'211'0,"15"-8"-164"0,-18 13 9 16,18-11-8-1,-6 17-24-15,1-3-1 16,-10 42-11-16,3-10-5 15,-15 23-4-15,6-13-3 0,-15 48 1 16,-2 19-4-16,11-36 0 16,6-20-14-16,0 34-4 15,-3 9-35-15,7-22-17 0,8-24-91 16,12-40-123 0</inkml:trace>
  <inkml:trace contextRef="#ctx0" brushRef="#br0" timeOffset="25836.056">19994 15068 312 0,'-21'-5'115'0,"21"5"-89"0,0-13 14 0,0 13 3 15,6-3 0-15,-3 0 6 16,6 1-4-16,-3-1-1 16,6-2-24-16,-3 2 2 0,6 0-1 15,-3 1-7-15,5 2-3 16,-2 0-6-16,6 0-4 0,-3 0 0 15,3 2 1-15,-3-2 3 16,-3 3 4 0,-1 0 2-16,-2-1 3 15,0 1-1-15,-3 2 2 0,0 1-4 16,-3 4-1-16,-3-2-4 16,-3 5 1-16,0-2-2 15,-3 10 2-15,0-2-2 16,0 12 0-16,0-4-3 15,0 10-2-15,3-5 1 16,3 2-1-16,0-8-3 16,0 1 2-16,0-6 1 15,3-2 2-15,0-4 1 16,3-1 1-16,-3-4 0 16,0-2 0-16,0-3 0 0,0 1 2 15,-3-4-1-15,-3-2 2 16,0 0-2-16,-3 6 0 0,3-4-3 31,-3 6-2-31,0-2-2 16,0 7 1-16,0-3-4 0,3 12 1 15,0-4 0-15,6 22-1 16,6 18 4-16,0-10 0 16,-3-11 1-16,5 0 0 15,-2-6 0-15,0-1 2 0,-3-4 1 16,-6 3 1-1,0-8 2-15,-9 6 3 16,0-6-6-16,-9 8-2 16,3-3-3-16,-8 4-2 15,2-7-22-15,-18-9-7 16,6-4-44-16,-11-20-17 0,8-1-81 16,6-29-33-16,6 6 49 15</inkml:trace>
  <inkml:trace contextRef="#ctx0" brushRef="#br0" timeOffset="26473.279">20533 14848 464 0,'-15'-13'173'0,"15"13"-135"0,9-29-10 0,-6 26-13 16,9-7-12-16,0-1 3 15,8 1 3-15,-5 2 5 16,6 5-8-16,-6 0-1 0,3 6-1 16,-3 0 4-16,3 15 3 15,-3-2 5-15,2 19 4 16,-2-9 3-16,-3 8 1 15,-3-5-7-15,-3 9-2 0,0-9-3 16,0 21 2-16,0-8-9 16,6 11-3-1,-3-11-2-15,9 1 0 16,-4-9 0-16,7-5 0 16,-3-5 0-16,6-8 0 15,-3-3 0-15,0-13 2 0,-3 6 1 16,-1-17 1-16,-2 3-5 15,0-5 1-15,-3 2 2 16,-6 3 1-16,0 0-1 16,-6 14 1-16,0-4 0 15,-9 22 3-15,3-3-8 16,0 11 0-16,3-6-2 16,9 14 2-16,0-5-4 15,9 36 2-15,-3-18-5 0,6 8 1 16,-3-11 4-16,-1 0 2 15,-2-7 8 1,-3 4 6-16,-3-7-2 16,-6 18 2-16,-6 22-3 0,-9-12 0 15,-11-12-5-15,-13-3-1 16,-12-11 1-16,1-7 0 0,2-9-11 0,9-8-3 31,7-4-33-31,-43-6-11 16,-23-11-129-16,18-13-58 15,14 3 52 1</inkml:trace>
  <inkml:trace contextRef="#ctx0" brushRef="#br0" timeOffset="36161.603">15294 17214 296 0,'-9'5'110'0,"9"-5"-86"0,-6 0 20 16,6 0 5-16,0 0-9 16,0 0 1-16,-3-3-12 15,0-5-5-15,0 6-14 0,0-3 0 0,0-6 1 16,0 3-4-16,3-10 1 15,0 4 1-15,0-7 2 16,0 3 1-16,3-9 2 16,0 6-7-16,3-3-2 15,0 8-3-15,9-2 1 0,-3-1 2 16,11 6 2 0,-2 5-3-16,15-3-3 15,-6 9 6-15,5 2 5 16,-5 0 0-16,0 8 3 15,-3-3 1-15,-3 14-1 16,-4-4-3-16,1 12-2 16,0 13-4-16,-3-1-1 15,-3-2-1-15,-9 0 2 16,-3-2-1-16,-3 4 0 0,-6 6-6 16,-9 14 1-16,-6 2 0 15,-9-9 0-15,-8-1-7 16,-4-12-3-16,-6-2-1 15,7-7-1-15,2-7 7 16,0-1 4-16,1-9 0 16,-1-3-2-16,0-2-1 0,1-2 0 15,5-4 0 1,3-2 0-16,6-2 0 16,6-4 3-16,9-2-2 15,6-5-1-15,6-5 3 16,6-6 2-16,6-8-2 15,3-2 0-15,3 2 3 0,0 5 3 16,3 9 4-16,2 2 2 16,4 5-1-16,9 17 1 0,8 7 0 15,7 13 1 1,3 1-2-16,-4-3-1 16,-2-3-3-16,-1 3 1 15,4-8-2-15,8-3 0 16,1-3-6-16,-15-10-1 15,-10 0-10-15,7-10-5 0,-9 2-27 16,-1-16-9-16,7-24-65 16,-9 14-26-1,-6 2-46-15</inkml:trace>
  <inkml:trace contextRef="#ctx0" brushRef="#br0" timeOffset="36765.628">15952 16439 412 0,'-15'0'154'0,"15"0"-120"0,-6 0 1 0,6 0-7 16,0 0-14-16,0 0 2 15,0 0 0-15,0 0 2 16,6 5-10-16,-3 0 11 0,6 16 4 15,-3-2 0-15,0 23 0 16,-1-10-3-16,-2 13-1 16,0-11-1-16,-3 1-2 15,0-9-4-15,0-2 0 0,0-6-7 16,0 1-1-16,0-6-4 16,0-13-1-16,0 6-1 15,0-25 0-15,0 0 0 16,9-20 0-16,-3 4 2 15,9-4 2-15,-3 7-3 16,6 3 0-16,-3 5 1 16,3 0 0-16,-3 11-3 0,2 0 2 15,-2 7 7-15,0 12 4 16,-3-1 1 0,3 37 3-16,-3-7-3 15,3 7-1-15,-3-2-6 16,9-1-3-16,-4-7-3 15,10 0 1-15,-3-6-4 0,6-7 1 16,-3-3-11 0,-1-11-6-16,-2 3-46 0,0-11-21 15,-6-2-150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17:06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12880 14309 556 0,'-12'-8'206'0,"12"8"-160"0,-6-8 6 0,6 8-8 0,0-3-23 16,0 1-4-16,-3-1-6 16,0 3 0-16,3-3-6 15,0 1 4-15,-3 2 1 0,0 0-1 16,-6 13 2-16,0 0-4 16,-12 29-2-16,6-7-2 15,-12 12-3-15,7-7 1 16,-10 42-1-16,6-13 0 15,3 10 0-15,3-15 0 16,3 2 0-16,4-13-3 16,-1 0 2-16,3-8-6 0,3-8-3 15,0-5-27-15,0-9-14 16,3-4-70-16,3-14-32 16,0-2-63-1</inkml:trace>
  <inkml:trace contextRef="#ctx0" brushRef="#br0" timeOffset="349.935">12725 14237 556 0,'-9'-16'206'0,"9"16"-160"0,3-10 4 0,0 10-7 0,3-3-20 15,0 0-1-15,9-2-9 16,-3 0-3-16,5 0-5 15,-2 2-2-15,6 3 1 0,-3 0 2 16,3 5 1-16,-3 1-3 16,5 23-3-16,-5-6 4 15,12 36 1-15,-6-12-2 16,12 14-3-16,-10-13 0 16,10 36 1-16,-6-15-3 0,3 8 0 15,-7-16 3 1,-2 0 1-16,-3-14-4 15,-3-2 1-15,-3-8-2 16,-6-5-2-16,-3-5-11 0,-9-6-2 16,3-5-36-1,-15-8-15-15,3 2-75 16,-9-18-31-16,3 3-21 16</inkml:trace>
  <inkml:trace contextRef="#ctx0" brushRef="#br0" timeOffset="548.088">12588 14676 536 0,'-36'6'200'0,"36"-6"-155"0,-3 2 13 0,3-2-2 0,6 0-30 16,0 0-6-1,33-2-15-15,-6-1-5 0,23 0-1 16,-11 1-18-16,14-1-4 0,-11 0-53 15,20 3-23-15,-11 0-127 16</inkml:trace>
  <inkml:trace contextRef="#ctx0" brushRef="#br0" timeOffset="1854.489">13454 14208 192 0,'-3'-3'74'0,"3"3"-58"0,0-2 29 16,0 2 9-16,0 0 3 16,0 0 3-16,0 0 0 15,0 0 0-15,0 0-33 16,0 0 13-16,-3 0 5 0,3 0-5 0,-3 0 0 16,0 0-12-16,0 0-3 15,0 0-5-15,3 0-3 16,0 0-1-16,-3 0 3 15,3 0-7-15,0 0 1 16,0 0-4-16,0 0 0 16,0 0-5-16,0 0-1 15,0 0 1-15,0 5 2 16,0-2-1-16,6 5 2 0,-3 0-2 16,9 10 0-1,-3-2-3-15,15 24-2 16,-3-9 1-16,20 14 1 0,-8-8-1 15,12 8-1 1,-7-7 1-16,4 14-1 0,-6-9 0 16,11 26 0-16,-8-17 0 15,12 4 0-15,-13-11 0 16,10-3 0-16,-9-7 0 16,-3-4 0-16,-7-4 0 15,1-6 0-15,-6-2 0 16,-6-3 0-16,-3-3 0 15,-3-3 0-15,-4 1 0 16,-11-6 0-16,3 1-9 16,-14-6-2-16,2 0-73 15,-9-11-34-15,6 3-134 16</inkml:trace>
  <inkml:trace contextRef="#ctx0" brushRef="#br0" timeOffset="3208.215">14433 14243 424 0,'-5'-8'159'0,"5"8"-124"0,-3-8 33 0,3 8 4 16,0-3-19-16,0 0-6 16,0 1-14-16,0-1-4 15,-3 3-16-15,3 0 3 0,0-3 2 16,0 3-8-16,-3 0-1 15,0 0-1-15,0 3 0 16,0 0-2-16,0 10-1 16,0-2-3-16,3 28 1 15,0-7-2-15,3 18-1 16,0-10 1-16,3 13 1 16,-3-11-1-16,3 30-1 15,-1-12 1-15,4 7-1 16,-3-14 0-16,0-3 0 0,0-8 0 15,0-7 0 1,-3-6 0-16,0-6 0 16,0-1 0-16,-3-9 0 0,0-3 0 15,-3-18 0 1,0 3-3-16,-3-37 2 0,0 7-1 16,0-7 0-16,0 8 0 15,0-6 0-15,0 8 2 16,1-13 0-16,2 8 0 15,0-24 2-15,3 14-1 16,3-9-1-16,0 11 1 0,5 0 1 16,-2 8-1-16,9 3 2 15,-3 7-2-15,12 1-1 0,-6 5 1 32,12 2-1-32,-7 3 0 15,10 6 0-15,-6 2 0 16,6 3 0-16,-6 2 0 15,5 3 0-15,-5 0 0 0,6 5 0 16,-6 0 0-16,-1 6 0 16,-2-3 0-16,-3 13 0 15,-6-5 0-15,-6 16 0 16,-3-6 0-16,-9 11 0 16,0-5 0-16,-9 0 0 15,3-6 0-15,-12 1 0 16,6-3 0-16,-11-3 0 0,5-5 0 15,-15-1 0-15,6-1 0 16,-9-4 0-16,10 1 0 16,-1-3 0-1,6 2 0-15,3-4 0 0,3-4 0 16,10 1 0-16,2 0 0 16,14-3 0-16,-2 0 0 15,15-3 0-15,-3 0 0 0,9 3 0 16,-3 0 0-1,3 0 0-15,-4 0 0 16,7 3 0-16,-3 0 0 16,9 2 0-16,-7 0 0 15,7 3 0-15,-3-3 0 16,-6 6 0-16,-4 0 0 16,-5 10 0-16,-3-5 0 15,-6 18 0-15,0-5 0 16,-12 11 0-16,0-8 0 0,-12-1 0 15,3-4 0-15,-9-1 0 16,4-5 0-16,-7 1 0 16,3-7 0-16,-12 1 0 15,9-2 0-15,-11-4 0 16,5 1 0-16,-6-3 0 16,6-3 0-16,-2 0 0 0,5-2 0 15,3-3 0 1,3 0 0-16,0-3 0 15,4 3-3-15,2-8 2 16,0 3-26-16,0-14-11 16,3 4-100-16,6-20-45 0,-3-7-40 15</inkml:trace>
  <inkml:trace contextRef="#ctx0" brushRef="#br0" timeOffset="21039.02">16324 14507 500 0,'0'-13'187'0,"0"13"-146"0,-3-5 22 0,3 5 1 0,0 0-24 16,0 0-5-16,0 0-16 16,0 0-5-16,-6 5-8 15,3 0-2-15,-9 8 2 0,3 1-1 16,-9 9 0-16,3-1-3 15,-6 44-2-15,3-13 3 16,-5 18 0-16,2-13-4 16,-3 19 1-16,3-16 0 15,0 16 2-15,6-14-8 16,1-7-3-16,2-11-22 0,6-8-7 16,0-8-56-1,9-21-24-15,-3 0-106 16</inkml:trace>
  <inkml:trace contextRef="#ctx0" brushRef="#br0" timeOffset="21763.614">16565 14772 480 0,'-3'-11'178'0,"3"11"-138"0,0-18-7 0,0 15-14 15,0-2-15-15,0-1-3 16,0 1 4-16,0 0 1 16,-3-1-2-16,0 4 10 0,-9 2 6 15,3 0-4-15,-18 8 1 0,6 0-6 16,-17 10-1-16,5-2-4 16,0 5-1-16,6-2-3 15,4-3-2-15,2-3 3 16,6 3 0-16,3-3-1 15,12 3-2-15,0-3 5 16,24 8 1-16,-6-5 2 16,14 3 2-16,-5-3-1 15,3 2 0-15,-3-2 3 16,-6 2 3-16,-4-2 3 16,-5 3 1-16,-3-1-8 15,-9 4-2-15,0-7-7 16,-15 9-2-16,3-5-7 15,-14-1-3-15,-1-5-25 16,3-10-10-16,6 0-28 0,9-9-9 16,3 1 15-16,18-3 10 15,-3 0 37-15,15 0 17 16,-6 0 41-16,12 1 20 16,-10 1-1-16,4 1-1 15,-3 0-20-15,0-3-8 16,-3 2-14-16,3-4-6 15,-3 2-5-15,-1-5-3 16,-2 2 3-16,-3-7 0 0,-3 4-1 0,-6-4-2 16,0 2 5-1,-3 0 1-15,0 3 2 16,-6 5 2-16,0 0 1 16,-3 11 1-1,3-1-2-15,-3 11 1 0,3-2-4 16,3 8 1-16,0-4-5 15,6 9-2-15,0 0 0 0,9 3 1 16,0-4-8 0,15 1-1-16,-3-3-23 15,12-13-8-15,-7 0-48 16,7-13-23-16,-6 0-123 0</inkml:trace>
  <inkml:trace contextRef="#ctx0" brushRef="#br0" timeOffset="21947.412">16987 14512 588 0,'-11'-13'220'0,"11"13"-172"0,-6 3 1 0,6-3-12 16,0 8-26-16,0-3-4 16,6 11-4-16,-3-3 0 15,3 22-2-15,-1-4 2 0,1 41 2 0,0-14-4 16,0 13-1-16,-3-12-5 15,0 28 1 1,0-18-27-16,-3 5-9 16,0-16-40-16,0-10-16 0,0-9-128 31</inkml:trace>
  <inkml:trace contextRef="#ctx0" brushRef="#br0" timeOffset="22137.11">16651 14896 576 0,'-15'8'217'0,"15"-8"-169"0,6 5-9 15,-6-5-14-15,15 6-26 16,0-4-3-16,27 1-47 16,-7-1-19-16,13-4 36 15,-9-1-126-15,5-5-52 0,-5 3 53 16</inkml:trace>
  <inkml:trace contextRef="#ctx0" brushRef="#br0" timeOffset="23638.425">17098 14811 560 0,'-9'27'209'0,"9"-27"-163"0,0 45-8 0,0-37-17 0,3 10-13 16,0-2 0-1,3 5-2-15,-3-2-1 16,3 5-3-16,-1-6 5 0,-2 1 5 16,0-3 3-16,-3-3 0 15,0 3-7-15,0-11-3 0,0 0-8 16,3-10-2-16,-3 0-5 16,3-19-1-16,0 8-3 15,3-21-1-15,0 8 3 16,3-8 5-16,0 8-1 15,3 2 1-15,0 6 1 16,3 13 4-16,-3 3 5 16,9 21 6-16,-7-3-1 0,1 13 3 15,0-4-2 1,0 1 2-16,-3-1 3 16,0 1 1-16,-3-4-4 15,0-1 1-15,-3-2-3 16,0-5 0-16,-3 2-5 15,0-10-3-15,0-1-3 0,0-4-1 16,0-1-1-16,3-10 0 16,-1 2-2-16,4-7 1 15,-3 2-2-15,3-5 0 16,-3 2 1-16,3 1 4 16,-3 2 1-16,0 3 1 15,0 2 0-15,0 8 2 0,0 1 3 16,3 10 2-1,-3 0-1-15,0 7-1 0,0-1 1 16,0 4 1 0,0-2-3-16,3 5-3 0,-3-5 0 15,2 3 1 1,1-3-1-16,3-1 2 16,-3-1-4-16,9-6 0 15,-3-3 1-15,6-5 0 16,-3 0 2-16,3-5 1 0,-4-1-4 15,1-4-1-15,-3-1 1 16,0-10 0-16,-3 5 1 16,-3-8 2-16,0 6-1 15,-6-3-1-15,0 2 1 0,0 3 1 16,0 3-1-16,-3 2 2 16,0 1-4-16,0 7 0 15,0 0 1-15,-3 9 0 16,0-1 0-1,0 11 2-15,0-3-1 16,0 6 2-16,0-3-2 16,3 2-1-16,0-2 1 0,6 2 1 15,0-4-3-15,6 2 0 16,0-3-1-16,5 0 0 16,-2-5 2-16,3-5 0 15,-3-1-3-15,3-4 2 16,-3-1-1-16,0-8 0 15,0 1 0-15,-4-9-2 16,1 3 0-16,0-7 0 16,-3 1 3-16,0 1 2 15,-3 3 0-15,0 4-1 0,0 4 1 16,0 7 1-16,-3 3-1 16,3 11 2-1,-3-1 0-15,0 6 1 16,0-2-2-16,0 4 1 0,0-5-2 0,-3 3 2 15,0-3-2 1,0-2 2-16,0 0-2 16,0-3-1-16,0-3-2 15,3-5-1-15,-3 0-1 16,3-8 3-16,0 3-2 0,0-6-1 16,0 3 3-1,0 0 0-15,0 0 1 16,0 6 0-16,0-1 0 15,5 6 2-15,-2-1-1 16,0 3-1-16,0 1-2 16,3-1 1-16,-3 0 3 0,3 1 1 15,-3-1-4-15,3-2 1 16,-3-1 0-16,3-2 2 16,0 0-1-16,6-5-1 15,-3 0-4-15,8-11-2 16,-5 3-4-16,9-11 1 0,-3 3 3 15,6-3 1-15,-3 3 3 16,2 5 1 0,-5 2-2-16,3 12 2 15,-6-1 3-15,3 11 3 16,-3-3 0-16,-1 6 0 0,-2 0 1 16,-3 2 1-1,0 0 1-15,-6 3 2 16,0-3-3-16,-6 6 1 0,0-6-5 0,-6 5 0 15,3-2-1 1,-6 3-2-16,3-1-4 16,-9-4-2-16,3-4-28 15,-11-7-13-15,2-1-88 16,-15-17-37-16,6 1-45 16</inkml:trace>
  <inkml:trace contextRef="#ctx0" brushRef="#br0" timeOffset="23771.211">17985 14571 652 0,'-9'5'242'0,"9"-5"-189"0,-3 13-14 0,3-8-21 16,0-5-54-16,0 0-13 15,6 0-204-15,-3 0-92 16,15-10 162-16,-1 2 83 15</inkml:trace>
  <inkml:trace contextRef="#ctx0" brushRef="#br0" timeOffset="50978.307">16154 16222 424 0,'-9'-11'159'0,"9"11"-124"0,-3-3 22 0,3 3-1 15,0 0-16-15,0 0-1 16,0-5-9-16,0 5-4 16,0 0-14-16,-3 0 1 0,0 5 1 15,3-2-3-15,0 13-1 0,0-3-4 16,-3 16-1-16,0-5-1 16,-3 29 0-16,3-13-2 15,-6 50-2-15,3-24 1 16,-6 37 1-16,1 35-1 15,5-51-1-15,0-16 1 16,3-5 1-16,0-15 1 16,3 2 1-16,0 10-2 15,3-29-2-15,0-2 1 16,3-11 1-16,-3 3-3 16,6-8 0-16,5 0-1 15,4-8 0-15,6-5 0 16,3-3 0-16,-6 0 2 0,32 0 0 15,19 2-5-15,-4 1 1 16,-2-3 0-16,-13 0-1 16,-8 0 4-16,20 0 0 15,13-3 3-15,-28-2 1 16,-8 0-4-16,0 2 1 16,-10-2 0-16,-2-1 2 0,-6 1-1 15,-3-3-1 1,-3 0 1-16,-6-10 1 15,0-1-6-15,-3-26-1 16,-4 6-1-16,1-9 4 0,0-18-4 16,-3 2 2-1,0 17-3-15,3-38 2 16,0 21 1-16,3-2-1 0,-3 13-3 16,0 0 0-1,0 11 2-15,0-3 1 0,-3 8 5 0,0-5 2 16,-3-14 0-1,0 19 1-15,0 5 0 16,-3 1 1-16,0 2 2 16,-3-3 1-16,-3-8 1 0,-6 8 0 15,-9 6-4 1,-5 13-1-16,5 2 3 0,-27 8 3 0,-20 6-6 31,-1 2-2-31,-11 14-1 0,15-3 2 16,11-3-1-1,-9 6 2-15,-11 4-4 0,18-1 0 0,8 1-17 16,18-7-5 0,6-3-53-16,1 6-20 15,-16 7-132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18:34.6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16461 15325 348 0,'-24'2'132'0,"24"-2"-103"0,-24 3 38 0,21 0 10 16,-3-1-17-16,0-2-3 16,-3 6-12-16,3-4-6 15,0 1-22-15,0-1 3 0,0 1 3 16,0 0-3-16,3-3 0 0,0 0-9 15,3 0-2-15,0 0-3 16,6 0-1 0,-3 0-3-16,12 2 1 15,-3 1-2-15,12-3 2 0,-6 0-4 16,12-3 0-16,-10 3 1 16,4-2 2-16,-3-1-1 0,3 0-1 31,-3 1-2-31,3-1 1 15,-4 1 1-15,1-4 2 0,-3 6-1 0,-3 0 2 16,-3 0-2 0,0 0 2-16,-3 0 0 15,-3 0 1-15,0 6 0 16,0 1 0-16,-3 1-5 16,0 8 1-16,0-2 0 15,-1 7 2-15,1-3-1 0,0 3-1 16,0-5 1-16,3 3 1 15,-3-3-1 1,3 2-1-16,0-2 1 16,0 3-1-16,-3-6 0 15,0-3 0-15,0 1 0 0,-3-6 0 16,0 1-16 0,-6-6-6-16,0 0-73 0,0-11-32 15,0 3-118 1</inkml:trace>
  <inkml:trace contextRef="#ctx0" brushRef="#br0" timeOffset="556.264">17366 15071 492 0,'-6'-6'184'0,"6"6"-143"0,-15 3 6 16,15-3-8-16,-6 3-22 15,0-1-2-15,-3-2-5 16,0 0 1-16,-3 3-6 16,0 0 6-16,-6 2 2 0,3 0-2 15,-8 8 1-15,2-2-3 16,0 15 0-16,3-2-1 0,-3 19 0 16,3-9-2-16,0 8 1 15,4-7-2 1,2 4 2-16,3-7-4 0,6 13-2 0,0-8 2 0,12 19 2 15,-3-11 2 1,20 8 1-16,-2-8-2 16,15-6-1-1,-6-7-3-15,5 0 1 0,-8-8-2 16,0-3 2 0,-6-3-11-16,-3-4-2 15,-4-1-28-15,-2-5-13 16,-3 0-79-16,-6-16-36 0,0 0-45 31</inkml:trace>
  <inkml:trace contextRef="#ctx0" brushRef="#br0" timeOffset="957.239">17473 15396 440 0,'-3'-13'165'0,"3"13"-129"0,0-13 24 0,0 13 0 0,0-3-17 16,0 3 0-1,3 0-11-15,-3 0-5 16,0 0-15-16,0 0-1 0,3 11 2 15,-3-3-3-15,3 10 2 16,0-2-3-16,0 10 0 16,0-2-5-16,3 37-3 0,-3-13 2 15,2 13 0 1,1-14-1-16,0 3 1 16,-3-10 0-16,0 0 1 0,0-6 0 15,0 1 0-15,0-6-5 16,-3-3-1-1,0-5-17-15,0-2-7 16,0-6-53-16,-3-10-22 16,0-1-134-16,3-18-67 15,0 1 150-15</inkml:trace>
  <inkml:trace contextRef="#ctx0" brushRef="#br0" timeOffset="1295.037">17398 15433 552 0,'-15'0'206'0,"15"0"-160"0,0-10-13 15,0 10-16-15,9-8-16 0,-3 2 2 16,9-4-4 0,0 2-2-16,6 3 2 0,-3 2 2 0,9 8 2 15,-7-2 1-15,10 7 0 16,-6 1 0-16,6 2 2 0,-6-5 3 15,-1 5 2 1,-5 1-1-16,-6-1 1 16,-3-3 7-16,-9 6 3 15,0-2-4-15,-15 4-2 16,3-5-7-16,-9 8 0 16,7-7-5-16,-4-1 0 15,3-3-3-15,0-4-3 16,0-1-9-16,3-8-5 15,3 3-49-15,6-8-19 16,0 1-165-16</inkml:trace>
  <inkml:trace contextRef="#ctx0" brushRef="#br0" timeOffset="1910.877">17895 15404 428 0,'-6'0'162'0,"6"0"-126"0,0-3 23 0,0 3 1 0,0 0-23 16,0 0-6-16,3-2-5 15,-3-1-2 1,3 0-13-16,0 1 0 0,-3 2 0 16,0 0 0-16,6 8 3 15,0-3-3-15,0 8 1 16,0-2-5-16,3 7 1 0,0-2-3 0,0 3 0 31,0-3-1-31,0 7 0 16,0-4 2-16,0 0 1 0,0-4-1 15,-3-1 1-15,0-1-4 0,2-5 0 16,-2 0 1 0,0-8 2-16,0 0-3 15,3-11-2-15,-3 3 0 0,6-8-1 16,-3 3 0-1,9-11 0-15,-3 8 0 16,3-15 0-16,-3 7 0 16,-1-3 0-16,-2 6 0 0,-3 0 0 15,0 5 0 1,-6 3 0-16,0 0-3 16,-6 2 0-16,0 3-25 0,-6 0-11 15,0 6-99 1,6-4-45-16,0 1-40 0</inkml:trace>
  <inkml:trace contextRef="#ctx0" brushRef="#br0" timeOffset="2940.45">18526 15489 376 0,'-3'0'143'0,"3"0"-112"0,3 2 25 15,-3-2 3-15,6-2-29 16,-3-1-6-16,3-2-11 15,0-1-1-15,-3-7-7 16,0 3 6-16,-3-12 4 0,0 4 6 16,-3-3 2-16,0 2 1 15,-6-2 0-15,0 3-5 16,0 2-1-16,1 3-10 16,-4 2-3-16,3 3-1 0,-3 11 2 15,3-1 3-15,-6 17 2 16,3-3-1-16,0 7 1 15,0-1-2-15,3 4 0 16,0-5-5-16,6 3-1 16,0-3-1-16,6 0 1 0,0-2-4 15,6-1-2 1,0-7 2-16,9 0 2 16,-3-9 0-16,12-2-1 0,-6 0-2 15,-1 0 1 1,-2-2-1-16,-3-1-2 15,-3 0 5-15,-6-2 1 16,0 5 0-16,-6-3 1 16,0 3-2-16,-3 0 2 0,0 0-2 15,-6 3 2-15,3-3-2 16,-6 13 2-16,3-5 0 16,-3 16 1-16,4-5 0 0,-4 23 0 15,3-8-5 1,0 9 1-16,3-6-2 15,3 2 0-15,0-4 2 0,6 4 0 16,0-7-3 0,6 8 2-16,0-8-1 15,12 2-2-15,-7-10 3 16,16-11 2-16,-6-5-2 16,3-8-2-16,-3 0 2 0,-1-5 0 15,-2-3 1-15,-3-5 0 16,-3 5 0-1,-9-8 0-15,0 2-3 0,-12-12 2 16,3 5 1-16,-15-6 0 16,3 4 0-16,-12-1 0 0,4 5 0 15,-7 6 2 1,6 2 1-16,-3 4 1 16,6 4-2-16,1 3-2 0,2 0 1 15,3 3 1 1,0-3-3-16,6 5-2 15,3-3 4-15,6-2 1 16,0 0 0-16,18 0-2 16,-3 0 1-16,21 0 1 0,-7 0-1 15,10-2 2 1,-6-3-2-16,-1 5-1 0,-5-3-2 16,-3 0 1-1,-6 1-6-15,-3 2-3 0,-3 0-32 16,-6-3-15-16,0 0-98 15,-9-18-42-15,0 3-6 16</inkml:trace>
  <inkml:trace contextRef="#ctx0" brushRef="#br0" timeOffset="3303.212">18827 15155 472 0,'-9'-5'176'0,"9"5"-137"0,3 0 15 0,-3 0 0 16,6 0-28-16,-3 0-6 15,6 0-8-15,-3 0-3 16,6 3-5-16,0-3-3 0,9 5 0 0,-4 0 5 16,13 11 6-1,-6-3 5-15,9 22 2 16,-6-6-4-16,-4 8 1 15,-2-5-5-15,-9 2 1 16,-3-5-5-16,-12 3 1 16,0-6-1-16,-12 11 1 15,3-7-2-15,-6 12 1 16,4-10-4-16,-4-1-2 0,3-7 0 16,0 3-1-16,3-6 0 15,0-5 0-15,0-3-7 16,3-8-3-16,0-2-52 15,0-8-23-15,3-3-175 16</inkml:trace>
  <inkml:trace contextRef="#ctx0" brushRef="#br0" timeOffset="3888.692">19357 15388 428 0,'-21'0'162'0,"21"0"-126"0,-6-2 23 0,6 2 1 16,0-3-19-16,0 0-3 16,0-5-14-1,0 3-2-15,6 0-13 0,0-1 3 0,9 6 2 16,0 0 1-1,15 3 1-15,-7 0-11 0,13-1-2 16,-9-2-1-16,6 0 3 16,-7 0-2-16,-2-2-2 15,0-1-7-15,-6-2-1 0,-3 2-17 16,-6-2-4 0,0 0-35-16,-6-1-11 15,0 1-55-15,-6 2-20 16,0 1-20-16</inkml:trace>
  <inkml:trace contextRef="#ctx0" brushRef="#br0" timeOffset="4206.78">19363 15497 376 0,'-15'0'143'0,"15"0"-112"0,-6 2 43 16,6-2 12-16,0 0-20 0,0 0-5 15,0 0-20 1,0 0-6-16,6 3-20 16,0-3 0-16,9 3 1 0,-3-1-4 15,18 1 1-15,-7 0-6 16,13-1-2-16,-6 3 0 0,3-2-1 16,-7-3-2-1,-2 0 1-15,0 0-2 0,-6 3 2 16,-3-3-9-16,-3 0-3 0,-3 0-42 31,-3 0-16-31,-3 0-140 0,-9-11-60 16,0 3 83-1</inkml:trace>
  <inkml:trace contextRef="#ctx0" brushRef="#br0" timeOffset="5286.811">20202 15407 348 0,'-3'0'129'0,"3"0"-100"0,-6-11 31 0,6 11 9 16,0-3-13-16,0 1 0 15,0-3-19-15,0 2-5 16,0-2-19-16,0-1 3 0,0 4 2 15,0-1-2-15,0 0 1 0,0 1-3 16,0 4 1 0,0 1-4-16,0 5-1 15,0 0-6-15,0 8-1 16,0-3 1-16,3 5 0 16,-3-2-2-16,3 13-2 0,0-5 3 15,3 29 0-15,-3-13-4 16,3 10 1-16,-3-5 0 15,0-5 2-15,0-6-1 16,0-2-1-16,0-6 3 16,0-7 0-16,-3 2-4 15,0-8-1-15,0-2 1 16,-3-6 2-16,3 1-2 16,-3-17-2-16,0 0-1 15,-3-23 3-15,0 8-2 0,0-14 1 16,0 5 0-16,0 1 0 15,0 5 0 1,0-3 0-16,1 6 2 16,-1-3 0-16,0 5-3 15,3-8 2-15,0 3-1 0,3-5 0 16,0 4 2-16,3-4 0 16,0 8 2-16,3-1 1 15,0 3-4-15,2 3 1 16,1 3 0-16,3 4 0 15,-3 1 0-15,9 8 0 16,-3 0 0-16,9 7 2 16,-3 1-6-16,8 10 1 15,-5-2 3-15,9 7 2 16,-9-2 0-16,0 5-2 16,-4-2 3-16,-5-1 2 15,-3-2 0-15,-6 3 2 16,-3-3-2-16,-9-1 2 0,0-1-4 15,-12-1 0-15,3-3 1 16,-5 1 2-16,2 0-1 16,-3-3 0-16,0-3-3 0,3 0 1 15,3 3-2 1,3-3-1-16,1-2 1 16,-1-3-1-16,3 0-5 15,-3 0 1-15,3-3-33 16,0-5-13-16,3 1-83 15,3-15-34-15,0 6-47 16</inkml:trace>
  <inkml:trace contextRef="#ctx0" brushRef="#br0" timeOffset="6166.674">19806 15293 416 0,'-8'8'154'0,"8"-8"-120"0,-6 8 30 0,6-8 5 16,0 2-21-16,0 1-2 0,0 0-21 15,0-3-7 1,3 2-11-16,0 1-3 0,2 2 2 15,-2 1-3-15,9-4 0 0,-3-2 1 16,9 0 0-16,-3 0-2 16,9 0 1-16,-6 0 0 0,3-2 1 15,-4-1 4-15,1 0 3 0,-3 3-2 16,0 0 2 0,-3 0 0-1,-3 0 1-15,0 0-4 16,-3 6 0-16,-3-4-3 15,0 14 2-15,-3-3-2 0,0 6 0 16,0-3-6 0,0 2 1-16,0-2 0 15,0-3 2-15,0 3-1 16,0-3 2-16,0 1-2 0,0-4-1 16,0-2-2-16,0 0 1 15,0 0-15-15,0-8-6 16,0 0-73-16,6-3-30 15,0-2-119-15</inkml:trace>
  <inkml:trace contextRef="#ctx0" brushRef="#br0" timeOffset="7521.907">20780 15531 400 0,'-9'0'151'0,"9"0"-118"0,-3 8 22 0,3-8 1 16,0 0-18-16,0 0-2 15,0 0-8 1,0 0 0-16,0 0-16 15,0 0 0-15,6-3-1 0,-3 3 0 16,3-5 3-16,0 2-3 16,0-5-1-16,0 1-4 15,3-4-1-15,-3 3-3 0,2-8 1 16,-2 3 0 0,3-6 3-16,-3 3-1 0,0-5 0 15,0 3 3-15,0-1 3 16,0 3-4-16,-3 1-2 15,0 1 0-15,0 4-1 16,0 2 0-16,0 0 0 16,-3 3-2-16,0-1-2 15,0 4 1-15,3 2-1 16,0 0 2-16,0 5 3 0,0 0-2 16,6 14-2-16,0-6 2 15,6 8 0-15,-3-2-1 16,5 2 1-16,-2-3-2 0,3 1-1 31,-3-3 3-31,0 0 0 16,-3-3-1-16,0 0-2 0,-3-2 1 15,0-1-1-15,-3-2 0 16,0 3 0-16,-1-6 0 0,-2 0 0 16,0 1-9-1,-3-6-2-15,0 0-49 16,0-3-21-16,0 0-178 15</inkml:trace>
  <inkml:trace contextRef="#ctx0" brushRef="#br0" timeOffset="8306.34">21319 15282 416 0,'-24'6'154'0,"24"-6"-120"0,-12 0 30 0,12 0 7 0,0 0-26 16,0 0-5-1,0 0-15-15,0 0-6 16,12 2-11-16,-3 1-1 0,12 0 3 15,-4-1-4-15,10 1-1 16,-3-3 0-16,3-3-1 16,-3 3-2-16,-1-5 1 15,-5 0 0-15,0-1 3 16,-3 1 3-16,-3 0 2 16,0 2-1-16,-3 0-1 15,0 1-3-15,-3-1 1 16,0 1-2-16,-3 2 0 0,0 0 1 15,0 7 1-15,0 1-3 16,0 11-1 0,-3-3-1-16,0 8-2 15,0-6 3-15,2 3 2 0,-2-2-2 16,0-1-2-16,0-2 0 16,3-3-1-16,-3-5 0 15,0 6 0-15,0-6 0 16,0-1 0-16,0-1-14 0,0-1-5 15,0 0-67 1,0-5-31-16,0 0-132 16</inkml:trace>
  <inkml:trace contextRef="#ctx0" brushRef="#br0" timeOffset="9218.662">21959 15404 364 0,'3'3'134'0,"-3"-3"-104"0,9-6 25 0,-9 6 3 0,5-2-23 16,1-1-7-16,0-7-6 0,0 2-2 31,0-11-11-31,-3 3 3 0,0-8 2 16,0 3 6-16,-6 0 4 15,0 3-3-15,-6-1-1 16,3 3-9-16,-9 0-4 16,1 3-2-16,-10 2-1 15,9 1 0-15,-6 2 0 16,3 3 6-16,-6 5 4 0,4 0-1 16,-7 10 2-16,6 1-4 15,0 18-1-15,3-5-6 16,3 7-3-16,3-4 0 15,9 2-1-15,0-5 0 16,12-3 0-16,0-2-3 16,15-6 2-16,-3-3 1 15,9-7 0-15,-3 0-3 16,-1-11 0-16,-2 2-1 16,-3-4 3-16,-3-1 0 0,-3 3 1 15,0 0 2 1,-6 6 3-16,-3-1 0 0,-4 8 2 15,-2-2-4-15,-2 8-2 16,-1-1 0-16,-6 6 1 16,3-3-1-16,-12 3 2 15,6 3 0-15,-6 4 1 0,3-4-2 16,-3 37-2 0,3-14-2-16,3 16 1 0,4-10 1 15,8-6 0 1,0-2 0-16,8-8 2 15,1-6-1-15,6-5-1 16,0-2-2-16,3-6-1 16,-3-3 2-16,3-4 0 15,0-4-4-15,-3-7 1 16,-1 2 0-16,-2-12-1 0,-3 1-1 16,-3-15 1-16,0 5 3 15,-6-10 3-15,0 8 0 16,-12-6-1-16,3 11 1 15,-14-1 1-15,2 4-1 16,-15 2 2-16,9 3 0 16,-3 2 3-16,4 3-3 15,2 0 0-15,3 3-1 16,6 0 1-16,3 2-4 0,12 1-2 16,0-1 4-1,24 0 1-15,-3 1 0 0,12-1 1 16,-7 0-2-16,4 1-1 15,-3-1-2 1,0 0 1-16,-6 1 1 0,-4 2 0 16,-2 0-29-16,-3 0-10 15,0 0-91-15,3 0-38 0,-3 0-50 32</inkml:trace>
  <inkml:trace contextRef="#ctx0" brushRef="#br0" timeOffset="9368.239">22325 15550 576 0,'-6'2'217'0,"6"-2"-169"0,-9 3-13 0,9-3-17 16,0 0-41-16,0 0-12 0,-6 0-79 16,3 0-34-1,-6-5-49-15,0-1-20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30:34.7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5905 11501 272 0,'0'-5'101'0,"0"5"-78"0,3 3 17 0,-3-3 5 0,0 2-9 15,0 4-1-15,0-6-6 16,0 0-4-16,-3-3-13 16,0 3-1-16,-3 0 2 0,0 0-3 15,0-3 2-15,3 1-5 16,-3-1 1-16,3 1-5 15,-3-1 0-15,1 3-1 16,-1-3-2-16,3 1 1 16,-3-1-1-16,3 0 0 15,-3 3 0-15,-3 3-9 16,3-3-2-16,0 0-21 0,-3 0-6 16,0 0-85-16,3-5-34 15</inkml:trace>
  <inkml:trace contextRef="#ctx0" brushRef="#br0" timeOffset="24309.287">15770 8279 368 0,'-3'-16'137'0,"3"16"-106"0,-3-16 37 0,3 16 9 16,0-5-19-16,0-1-6 16,0 1-19-16,0 0-9 15,0 0-13-15,0 2-3 0,0 0-1 16,0 1-3-16,0 2-1 15,0 0 3-15,0 5 1 16,0 0 3-16,0 14 1 0,0-3-1 16,0 7 1-16,0-4-6 15,0 15-1-15,0-5-2 16,3 32-2-16,0-13 3 16,0 10 0-16,0-10-4 15,0-1 1-15,0-4 0 16,0-4 2-16,0-7-1 15,0 8-1-15,0-8 3 16,0 7 0-16,0-7-4 16,0 0 1-16,-3-6 0 15,0-5 0-15,0-2 0 0,0-11 2 16,0 0-1-16,0-16-1 16,0 3 1-1,0-11-1-15,0 3 0 0,0-3 0 16,0 2 0-16,0-4 0 15,0 2 0-15,0-5 0 16,0 5 0-16,3-8 0 16,0 6 0-16,3-9 0 15,-3 3 0-15,6-5 0 16,-1 5-3-16,7-2 2 16,-3 5-1-16,9 0-2 15,-3-1 3-15,6 7 2 16,-3 1 0-16,2 6-1 15,-2 3 1-15,0 8 1 16,-3-1-1-16,3 12-1 0,-3-4-4 16,0 11 0-16,-4-2 2 15,4 2 1-15,-3-2 3 16,0 2 1-16,-3-3-4 16,0 1-1-16,-3-3 1 15,0 2 2-15,0-2 0 16,-3 3-1-16,-3-6 1 15,-3 5-1-15,0-2 0 16,-3 3 0-16,0-3 2 16,-3 5 1-16,3-5-1 15,-6 5-2-15,0-3 1 16,-6 1 1-16,3-3-1 16,-12 0-1-16,6-3 1 15,-11-3-1-15,5-2-3 0,-9-5 2 16,6 0 1-16,-3-9 0 15,7 1 0-15,-1-5 2 16,3-1 1-16,0-2 1 16,3 2-2-16,3-2 1 15,4 2-2-15,-1 1-1 16,3-1 1-16,3 1-1 16,0 2-3-16,3-3 2 15,0 3-6-15,3 0-3 16,0 0-27-16,0 0-12 15,0 0-93-15,6-8-42 16,0 3-15 0</inkml:trace>
  <inkml:trace contextRef="#ctx0" brushRef="#br0" timeOffset="26130.728">16985 8662 356 0,'-6'-10'134'0,"6"10"-104"0,-6-13 27 16,6 13 6-16,0-8-23 15,0 2-5-15,0-2-12 16,0 3-5-16,0 0-10 16,0 0-3-16,0 2 1 0,0 0 6 15,0 19 4-15,0-3-4 16,0 17-2-16,0-7 1 0,3 6 0 16,0-5-3-1,0 8-3-15,0-6 0 16,-1 4 1-16,1-4 1 15,0-2 1-15,0-3 2 0,0-5 4 16,-3-3-6-16,0-10-2 16,0-1-3-16,0-10-3 15,0 3-2-15,0-8 1 16,0 2-1-16,3-10 0 16,0 5-5-16,0-15 0 15,0 4 1-15,3-5 1 16,0 6 0-16,3-3 4 15,-3 5 0-15,3 5 1 16,-3 4 0-16,3 15 2 16,0 0-1-16,0 18 2 0,0-2 2 15,0 8 2 1,-3-6 1-16,0 6 0 0,-1-3 2 16,1 6 1-16,-3-6-3 15,0 5 0-15,0-2-3 16,-3 0 0-16,0-5-3 15,0-4 1-15,0-1-2 16,0-12 2-16,0-2-4 16,0-10-2-16,0 2 2 15,3-11 2-15,0 6-2 16,3-13-2-16,-3 4-1 16,6-12 0-16,0 8-2 15,3-9 1-15,0 9 1 16,3-1 2-16,-3 6-1 15,6 5 1-15,-4 3 4 16,1 13 1-16,0 0-4 0,0 13 1 16,-3 0 4-16,0 9 2 15,0-4-2-15,0 6-3 16,-3-3 2-16,0 6 2 16,0-6-4-16,-1 5-1 15,1-5-2-15,3 0 0 16,-3-2 4-16,3-6 1 15,-3-2-6-15,3-11 0 16,-3 0-1-16,3-8 2 16,-3 3-1-16,0-9-1 15,0 4 3-15,-3-3 0 16,0-1 1-16,-4 1 0 0,1 2 0 16,-3 1 2-16,0 2-1 15,0 5-1-15,0 1-2 16,0 7 1-16,0 0 3 15,3 8 1-15,0-2-4 16,3 5 1-16,0-3-2 16,6-2-2-16,-3-1 3 15,9-4 2-15,-3-4-2 16,6-4 0-16,-3-1 3 16,2-5 1-16,-2 3-1 15,-3-6-2-15,-3 3 3 16,-6-8 0-16,-3 3-1 15,-9-11-2-15,0 6 1 16,-9-6-1-16,3 5 0 0,-3 1 0 16,4 2-11-16,-4 3-3 15,3 2-35-15,3 3-13 16,0 0-113-16,9 3-51 16,0 2 330-16,15-2 154 15</inkml:trace>
  <inkml:trace contextRef="#ctx0" brushRef="#br0" timeOffset="26814.427">18199 8837 392 0,'-12'-8'148'0,"12"8"-115"0,-9-8 2 15,9 8-8-15,-3-5-15 16,0 2 1-16,-6-7 5 16,0 2 3-16,-6-8-10 15,1 3 11-15,-7-1 7 0,3 1-6 16,-3 5-1-16,3 0-9 16,-9 11-3-16,4 0 1 15,-4 5 0-15,3-1-1 16,0 4-1-16,3 0-5 15,3 2-1-15,4 0-1 0,11 6 1 16,0-4-2 0,12 7-1-16,-3-4 1 0,8-2-1 15,-2-3-5-15,6-10-1 16,-3-3-8-16,9-8-4 16,-3 3-10-16,5-11-5 15,1 3 4-15,-3-22 5 16,-3 6 12-16,-6-29 6 15,-3 10 5-15,-6-7 1 16,-3 10 2-16,-6 0 3 16,3 8 13-16,-3-3 8 15,0 8 0-15,0 3-1 16,0 3-2-16,0 5-3 16,0 5-6-16,0 5-1 15,0 3-6-15,0 8-2 0,0 0 2 16,3 11 0-16,0-1 1 15,3 22 0-15,0-5 2 16,6 39 4-16,0-13-6 16,6 5 0-16,-3-11-4 15,8 9-1-15,-2-14 3 16,3 6 1-16,-3-8-1 16,-3-3-1-16,0-6-3 15,-3-7 1-15,-3-5-11 16,-4-14-4-16,1 0-34 15,0-15-13-15,0 2-90 16,0-16-39-16,0 5-10 16</inkml:trace>
  <inkml:trace contextRef="#ctx0" brushRef="#br0" timeOffset="27449.041">18815 8819 448 0,'-3'-3'167'0,"3"3"-129"0,3-13-3 0,-3 13-8 0,3-11-10 16,0 3 1-1,0-16 2-15,-3 6 2 0,0-17-12 16,0 6 5-16,-6-5 5 0,0 5-5 15,-12 0 2-15,6 5-4 16,-14 5 0-16,5 4-3 16,-15 9 1-16,6 1-2 15,-2 18 0-15,5-2-3 16,0 20 1-16,6-4-2 16,3 10 0-16,3-8-3 15,9 3 1-15,1-6 0 16,7-2 1-16,1-3-5 15,15-2 1-15,-3-3 2 16,15-6 1-16,-3-2-1 16,6-5 1-16,-7-1-2 0,1-7-1 15,-3 3 1-15,-3-6-1 16,-3 0-3-16,-4-8 2 16,-2 3 1-16,0-3 2 15,-3 2-1-15,-3 4-1 16,0 2 1-16,-6 8-1 15,0 0 0-15,3 11 2 16,0-4-3-16,3 7 0 16,0-4 3-16,3 6 1 15,0-3-4-15,3 1 1 16,-3-4 2-16,3 1 3 16,-3-3-2-16,2 0 0 0,-2 0-3 15,0-3-1-15,-3 0-4 16,0-2 1-16,0-1-33 15,-6-2-16-15,0 0-126 16,3 0-58-16,0 0 40 16</inkml:trace>
  <inkml:trace contextRef="#ctx0" brushRef="#br0" timeOffset="28049.773">19464 8501 304 0,'-24'-8'112'0,"24"8"-87"0,-18-5 40 15,18 5 12-15,-6-3-11 16,1 1-2-16,-1-1-21 16,0 0-6-16,3 1-22 15,0-1-5-15,6 0 1 0,0 1-3 16,17-1 3-16,-2 3-2 15,27 3 2-15,-9-1 0 16,8 4 1-16,-5-1-4 0,-3-2-3 16,-6-1 0-1,-4 1-1-15,-2-1-5 0,-3 1 1 16,-3-3-11-16,-3 0-5 16,-3 0-23-16,-3 0-8 15,-3 0-43-15,-4 5-18 16,1-2-86-1</inkml:trace>
  <inkml:trace contextRef="#ctx0" brushRef="#br0" timeOffset="28253.889">19434 8774 444 0,'-29'-3'167'0,"29"3"-129"0,-9-3 24 0,9 3 1 0,0 0-20 15,0 0-2-15,12 0-9 16,-4 0-2-16,28 0-17 16,-6 0-6-16,15 3-2 0,-7-3-6 15,10 0-1-15,-12 0-35 16,14 0-12-16,-8 0-71 16,23-5-30-16,-11-1-51 15</inkml:trace>
  <inkml:trace contextRef="#ctx0" brushRef="#br0" timeOffset="28815.834">20417 8342 420 0,'-21'-5'159'0,"21"5"-124"0,-15-3 28 0,15 3 6 16,-3 0-32-16,0 0-8 16,-6 0-9-16,3 0-4 15,-3 3-8-15,3 0 6 0,-3 2 3 16,0 0-1-16,-3 8 1 16,4-2-5-16,-1 23 0 0,0-4-5 15,3 25-2 1,0-10 0-16,6 8-1 15,0-8-5-15,9 3 1 0,0-11 0 16,17 5 2-16,-5-8-3 16,24-5 0-16,-9-5 1 15,5-13 0-15,-5-1 0 16,0-12 0-16,-7-1-3 16,4-7 0-16,-6-1-3 15,3-21-1-15,-6 6-5 16,-1-32 0-16,-5 10 4 15,-6-5 2-15,-3 11 6 16,-9-3 2-16,0 8 0 16,-6-8 1-16,0 10 0 15,-9-2 1-15,3 6-2 0,-11-1-2 16,2 5 1-16,-15 4-1 16,6 1-3-1,-2 9 0-15,5 3-7 0,0 4-2 16,3 1-15-16,3 5-8 15,3 0-41-15,4 3-16 16,-1-3-115 0</inkml:trace>
  <inkml:trace contextRef="#ctx0" brushRef="#br0" timeOffset="201376.998">2806 9231 400 0,'-26'-10'151'0,"26"10"-118"0,-15-24 22 0,15 21 3 16,0-15-14-16,0 2-4 16,6-16-11-16,-6 6-4 0,9-6-14 15,0 8-4-15,8 8-1 0,-2 3-1 16,3 16 2-16,-3-1-2 15,6 19 2-15,-3-2-2 16,0 10 0-16,-4-2-3 16,1 2-2-16,-3-6 3 15,-9 9 0-15,0-5-1 16,-9 18-2-16,0-8 1 16,-17 18 1-16,-4-10-1 15,-27 6 2-15,12-12-4 16,-8-2 0-16,8-5 1 15,3-8 0-15,1-6 0 16,5-7 2-16,6-1-3 16,6-17 0-16,4 1 1 15,11-26 0-15,0 6 4 16,9-11 2-16,0 8 2 0,17 2 0 16,1 6 2-16,24 16 1 15,-6 2-1-15,11 32-1 16,-8-5-3-16,9 13-1 15,-10-5-3-15,19 0 1 16,-13-6-2-16,13 1-1 16,-12-6-15-16,5 0-5 15,-14-2-47-15,-1-1-19 16,-5-5-88-16,0-5-38 16,-6 0 40-1</inkml:trace>
  <inkml:trace contextRef="#ctx0" brushRef="#br0" timeOffset="201595.861">3369 8797 512 0,'-27'-10'192'0,"27"10"-149"0,-18-3 21 16,15 3-2-16,0 0-30 15,0 0-7-15,3 8-11 16,0-3-4-16,3 14-6 15,0-3-3-15,3 31 2 0,-3-7-11 16,3 16-2-16,-3-11-30 16,3-3-12-16,0-5-48 15,3-8-21-15,-3-2-84 16</inkml:trace>
  <inkml:trace contextRef="#ctx0" brushRef="#br0" timeOffset="201998.167">3533 8784 364 0,'-9'-10'134'0,"9"10"-104"0,-3-3 29 0,3 3 5 15,0 0-21-15,0 0-7 16,0 0-8-16,0 0-3 16,0 3-14-16,0-1 7 0,0 4 4 15,0-1 2-15,-3 5 1 16,0-2-8-16,0 11 0 0,0-3-6 15,3 23-1-15,0-4-6 16,12 15-1-16,-3-8-3 16,18 1-1-16,-4-9 1 15,13-5 0-15,-6-8-3 16,3-7 0-16,-7-4-1 16,-2-18 3-16,-3 3 2 15,-3-19 4-15,-3 6-2 16,-6-11 0-16,-3 5 1 15,-6 0 2-15,0 3-1 16,-15 5 2-16,3 3-2 16,-21 10 0-16,6 0-10 15,-8 19-2-15,5-3-23 0,3 9-10 16,3-6-63-16,9 2-26 16,3-2-87-1</inkml:trace>
  <inkml:trace contextRef="#ctx0" brushRef="#br0" timeOffset="202315.061">4098 9255 512 0,'-32'0'192'0,"32"0"-149"0,-3 3 1 15,3-3-11-15,11 0-17 16,-2 0-1-16,15-3-7 16,-3 3-3-16,9 0-2 15,-6 0-11-15,2 0-3 0,-2 0-25 16,0 0-11-16,-3 0-29 15,-3 0-10-15,-3 0-66 16,3 3-68 0,-4-1 82-16</inkml:trace>
  <inkml:trace contextRef="#ctx0" brushRef="#br0" timeOffset="202474.371">4095 9427 520 0,'-50'21'192'0,"50"-21"-149"0,-12 6 10 0,12-4-7 15,9-4-28-15,0-1-5 16,23-2-10-16,-5-1-3 16,12 1 0-16,-6 2-53 0,29-2-22 15,-11 0-154 1</inkml:trace>
  <inkml:trace contextRef="#ctx0" brushRef="#br0" timeOffset="202991.612">4726 8927 428 0,'-17'-13'159'0,"17"13"-124"0,-3-8 20 0,3 8 0 16,6-3-18-16,-1 1-1 15,10-4-12-15,0 1-3 16,24 0-12-16,-9-1-8 0,26 1-1 0,-8 2-11 16,5-2-3-16,-11 0-33 15,0 2-12-15,-6 1-37 16,-4 2-17-16,-5 0-59 16</inkml:trace>
  <inkml:trace contextRef="#ctx0" brushRef="#br0" timeOffset="203250.127">5015 8909 376 0,'-36'-11'143'0,"36"11"-112"0,-20-3 34 16,17 3 8-16,0 0-21 16,0 0-6-16,0 6-13 0,3-1-6 15,3 16-15-15,0-2 1 0,3 26 3 16,0-8-4-16,2 10 1 15,-2-4-8-15,0 25-1 16,0-12-11-16,0 21-5 16,0-14-27-16,6-7-13 15,-3-9-34-15,9-7-13 16,-3-6-32-16,6-18-12 16,-3-3 8-1</inkml:trace>
  <inkml:trace contextRef="#ctx0" brushRef="#br0" timeOffset="203510.679">5229 9308 416 0,'-5'5'156'0,"5"-5"-121"0,-3 48 23 0,3-40 4 0,3 26-22 15,-1-7-3-15,7 5-15 16,0-6-4-16,15-8-10 16,-6-2 4-16,15-21 1 0,-6 2 2 15,2-15 1-15,-5 2 3 16,-9-5 0-16,-3 2-6 15,-12 1 0-15,0 2-8 16,-15 0-3-16,0 3-1 16,-6 0-1-16,3 2-22 15,1 3-10-15,2 0-44 16,3-2-18-16,3 2-59 16,9-11-26-16,0 3 16 15</inkml:trace>
  <inkml:trace contextRef="#ctx0" brushRef="#br0" timeOffset="203711.393">5584 8784 404 0,'6'-18'151'0,"-6"18"-118"0,3-8 40 0,0 8 8 15,0 5-26-15,-3-2-6 16,3 15-18-16,0-5-5 16,2 54-15-16,1-15-4 0,3 25-1 15,-3-13-8-15,3 47 0 16,-3-27-27-16,0 6-10 15,0-18-38-15,0-3-13 16,0-14-76-16,3 3-32 16,-3-13 56-16</inkml:trace>
  <inkml:trace contextRef="#ctx0" brushRef="#br0" timeOffset="203861.887">5301 9242 548 0,'-9'3'206'0,"9"-3"-160"0,21-6-16 16,-18 6-16-16,30-8-36 0,-7 3-8 15,22-8-89 1,-6 2-38-16,11 6-28 16,-11 2-7-16</inkml:trace>
  <inkml:trace contextRef="#ctx0" brushRef="#br0" timeOffset="204641.979">6072 9342 488 0,'-3'-2'184'0,"3"2"-143"0,-3-6 4 0,3 6-7 16,0-2-24-16,0-1-2 15,0 1-8-15,0-1-1 0,0-2-1 16,0 2-4-16,0-5 1 16,0 3 1-16,-6-1 2 0,0 1 3 15,-6 0 4-15,0 0 2 16,-9 2 3-16,3 0-5 16,-8 6-1-16,2-3-4 15,-3 8-1-15,3-3-1 16,3 14 1-16,4-3 4 15,2 10 6-15,3-5-3 16,6 3 0-16,0-5-9 16,9-14 0-16,0 0-3 15,9-15 0-15,-3-1 0 16,6-5-2-16,-4 3 3 16,1 0 0-16,0 2 1 15,3 6 0-15,-3-1 2 0,6 14 1 16,-3-2 1-1,6 20 0-15,-3-5-2 0,2 6-2 16,-2-6 1-16,3-5-1 16,-3-3-5-16,3-21 1 15,-3 3-3-15,5-19 2 16,-5 5-2-16,6-10 2 16,-6 6-4-16,-3-38 1 15,-3 13-7-15,-3-23-1 16,-6 15-2-16,-6-5-2 15,0 14 9-15,-9 2 4 16,6 8 7-16,-3 2 2 16,3 9 6-16,-3 7 3 15,3 3 0-15,-3 11 3 0,3 0 2 16,-3 13-1-16,3-3-1 16,0 32-1-16,3-8-5 15,3 32 0-15,0-11-1 16,6 11 1-16,0-8-2 15,12 29 1-15,-6-18-4 16,24 7 0-16,-6-13 1 16,11-5 2-1,-8-11-3-15,3-2 0 0,-10-8-6 16,-2-8 0-16,-3-3-19 16,-6-5-8-16,-3-3-75 15,-9-2-31-15,0-4-86 16</inkml:trace>
  <inkml:trace contextRef="#ctx0" brushRef="#br0" timeOffset="205122.382">6679 9208 508 0,'-27'-3'189'0,"27"3"-147"0,-6 0 13 16,6 0-6-16,6 0-23 15,0 0-2-15,24-3-10 0,-6 1-4 16,26 2-5-16,-11 0-6 0,9 2 0 16,-10 1-17-16,16-6-8 15,-12 3-24-15,11-2-11 16,-14 2-27-16,-3 0-12 16,-6 0-85-1</inkml:trace>
  <inkml:trace contextRef="#ctx0" brushRef="#br0" timeOffset="205346.344">6739 9319 452 0,'-57'5'170'0,"57"-5"-132"0,-15 5 31 0,15-2 4 0,0-3-29 15,0 0-8 1,30 2-15-16,-6-2-3 0,26 3-11 15,16 0-2-15,-18-3-1 0,-10 0-20 16,25-3-9-16,-10 0-36 16,7-2-13-16,-13 0-46 15,-8 2-18-15,-6 1-37 16</inkml:trace>
  <inkml:trace contextRef="#ctx0" brushRef="#br0" timeOffset="205617.508">6887 8885 484 0,'-32'-6'181'0,"32"6"-141"0,-24 0 16 0,21 0-2 16,0 0-28-16,0 0-6 16,3 6-4-16,0-1 0 15,6 27-9-15,-3-6 2 0,6 27 2 16,0-11-6-16,0 14-1 15,3 18-2-15,-3-10-2 16,-1-14-17-16,1 11-6 16,0-11-27-16,0-8-8 15,0-7-44-15,3-19-20 16,-3-3-48 0,6-34-35-16,3-16 94 15</inkml:trace>
  <inkml:trace contextRef="#ctx0" brushRef="#br0" timeOffset="205791.495">7013 8848 468 0,'0'-11'176'0,"0"11"-137"0,-3 8 22 16,3-8 2-16,0 19-25 15,3 28-6-15,-1 19-17 16,4 3-7-16,0 0-5 16,0 8-9-16,3 13-4 0,0-3-47 15,0-29-20-15,0-10-128 16,12 2-79-16,-3-8 126 15</inkml:trace>
  <inkml:trace contextRef="#ctx0" brushRef="#br0" timeOffset="205932.36">7367 9406 608 0,'-27'16'228'0,"27"-16"-177"0,-24 18-6 0,21-15-14 16,0 0-45-16,0-1-12 15,3-4-65-15,0-1-29 16,9-5-107-16,0 0-47 16</inkml:trace>
  <inkml:trace contextRef="#ctx0" brushRef="#br0" timeOffset="206699.059">7783 9279 436 0,'-38'0'162'0,"38"0"-126"0,-60 5 21 16,39-2 1-16,4 0-25 15,2-1-7-15,0 3-13 16,3 1-6-16,6 4-4 16,0 1 0-16,15 7 2 0,12 6-2 15,6-8 0-15,-7-3-8 16,13-7-4-16,-6-4-2 15,0-10 1-15,-3 3-1 16,-1-8 2-16,-5 2 0 16,-6-5 3-16,-3 3 4 0,-9-13 1 15,-6-22 1-15,-3 6 0 16,3 7 13-16,-6-2 6 16,3 6 2-16,3 1 2 15,3 9-9-15,12 8-3 16,-3 0-2-16,12 5-1 15,0 3-2-15,9-6-1 16,-6 0-6-16,20-7 1 16,-8 2 0-16,15-5 0 0,-10 2-7 15,1-2 0 1,3-8 1-16,-12 0 3 16,-10 0 2-16,-11 8 1 15,0 2 0-15,-15-5 2 16,0 6-1-16,-15-1-1 0,4 6-2 15,-10 8 1-15,6 2-4 16,-6 11 1-16,3-3 4 16,-2 9 2-16,5-4 6 15,-3 6 3-15,6-3-2 16,3 11 0-16,0-5-3 16,9 34-1-16,0-11-3 15,9 21 1-15,-3-12 0 16,9 9 3-16,-3-7 3 15,9 37 2-15,-3-18-1 16,12 7-1-16,-6-15-3 0,6 7 1 16,-7-13-2-16,-5 22 0 15,0-17 3-15,-15 6 5 16,3-13-7-16,-12-6-3 16,3-10-2-16,-8-6-1 15,2-8-3-15,-12-7 2 16,3-1-10-16,-27-23-3 15,10 2-39-15,-13-23-18 16,10 5-45-16,5-6-17 16,6 6-72-1</inkml:trace>
  <inkml:trace contextRef="#ctx0" brushRef="#br0" timeOffset="206847.675">7617 9544 400 0,'9'-72'148'0,"-9"72"-115"0,32-48 48 0,-26 43 15 0,18-8-27 15,-3 2-9-15,12 3-31 16,-6 0-13-16,11 3-10 16,-8 0-9-16,15 0-1 0,-7 2-47 15,16-2-18-15,17 5-172 16</inkml:trace>
  <inkml:trace contextRef="#ctx0" brushRef="#br0" timeOffset="207494.481">8688 9242 316 0,'-9'-5'118'0,"9"5"-92"0,-5 0 28 16,2 0 6-16,3 0-19 15,0 0-4-15,0-3-12 0,0 0-4 16,0 3-12 0,0 0 14-16,8 8 7 0,-2-2-2 0,6 9 0 15,0-1-6-15,0 23-2 16,0-8-2-16,-3 13-2 16,0-7 5-16,0-6 1 15,-3-3-3-15,-3-13 1 16,0-2-9-16,0-24-2 15,-3-1-7-15,3-15-2 16,0 6 0-16,6-17 0 16,-3 8-5-16,5-21 1 15,1 8-25-15,3-5-10 16,-3 10-51-16,9 6-22 16,-3 2-115-1</inkml:trace>
  <inkml:trace contextRef="#ctx0" brushRef="#br0" timeOffset="208112.966">9075 9332 540 0,'-12'16'200'0,"12"-3"-155"0,3 5 7 16,3-7-7-16,0-3-25 16,0-3-6-16,9-5-6 15,9-5-3-15,0-6-3 16,0-2-2-16,-7 0 1 0,-2-3-4 15,-3-2 2-15,-3-1 1 16,-6 1 0-16,-6-1 2 16,-6 0 1-16,-6 4-1 15,1 4 1-15,-1 3-4 0,-9 5 0 16,6 1 5-16,-6 7 2 16,-6 3 0-16,15 3-1 15,4-3-1-15,8 10 0 16,0-2 0-16,23 29 0 15,16 16-2-15,3-8-2 16,0-11-2-16,-4-13 1 16,-2-10-1-16,0-17-2 15,0-18 3-15,-1-13 0 16,-2-2 1-16,-9-1 2 16,-3 0-1-16,-9-2 2 15,-3-9-2-15,-6-20-1 16,-3-9-4-16,0 6-2 15,-3 5 3-15,-3 14 1 0,0 7 2 16,3 8 2-16,-3 6 1 16,3 7 1-16,0 3-2 15,-3 14 3 1,3 7-1-16,3 19 1 16,3 34-1-16,3 11 0 15,3-3 2-15,6 6-1 16,0 12 2-16,6 3-2 15,3-10 0-15,-1-13-3 16,-5-27 1-16,0-5-11 16,0-3-4-16,-3-8-36 0,-3-8-14 15,3-8-182 1,-6-18-98 0,-3-8 157-16</inkml:trace>
  <inkml:trace contextRef="#ctx0" brushRef="#br0" timeOffset="209294.942">9820 9342 396 0,'-6'0'148'0,"6"8"-115"0,0-2 22 16,0-1 2-16,0-5-13 0,0 0-4 15,0 0-11 1,0 0-6-16,0-3-13 16,0-2 0-16,-3-3 1 0,0 0-6 0,-3-2-1 15,0-1 0-15,-3 0 0 16,-3 3-2-16,0 3 1 15,-3 3-2-15,0 2 2 16,3 0-2-16,-9 5-1 16,-2 11-2-16,5 7 1 15,9 17 5-15,9 5 5 16,6 0-1-16,6-8 1 16,3-8-3-16,0-5 1 15,-1-13-2-15,1-14 0 16,0-15-1-16,0-9 2 15,-3-2-3-15,-3-3-2 16,-3 3 2-16,0 3 2 16,-3 2-4-16,-3 3-1 0,0 5 2 15,0 3 1-15,0 5-1 16,3 8 1-16,0 5-2 16,6 8-1-16,3 11-2 15,5 10 1-15,7 3 1 16,6-2 0-16,3-9-3 15,2-7 2-15,1-14 1 16,-6-16 2-16,-3-12-1 16,-9 2-1-16,-4 2 1 0,1-10-1 15,-3-19 0 1,-6-5 0-16,0 11-9 16,-6-29-2-16,-6-14-1 15,-3 13 2-15,-3 17 6 0,0 10 2 16,-2 11 8-16,5 12 4 15,0 6-1-15,-3 6 0 16,-3 2-5-16,3 5-1 16,0 6 1-16,9 8 2 15,0-1-1-15,6 43 0 16,6 21-3-16,3-21-2 16,-3-8 3-16,12 16 0 15,-6-11-1-15,8 22 1 16,-5-14-2-16,6-3 2 15,-6-10-2-15,6-5-1 16,-6-8 1-16,5-11-1 16,4-8 0-16,0-18 2 0,-3-19-3 15,-9 0 0-15,-3 3 1 16,-3-5 2-16,0 2 1 16,-6-3 1-16,-1-7-2 15,1 5-2-15,-3 5-2 16,3 8 1-16,-3 3 5 15,3 8 2 1,3 10 0-16,6 3-4 16,3 5-1-16,3 8 0 15,3 3-1-15,0 5 0 16,0 0 0-16,-4-2-5 16,1-6 1-16,-3-5-22 15,-3-6-8-15,-3-7-56 0,-3-11-21 16,0 3-126-1</inkml:trace>
  <inkml:trace contextRef="#ctx0" brushRef="#br0" timeOffset="209465.86">10558 8901 568 0,'-33'2'211'0,"21"6"-164"0,-3 5 14 0,9-5-5 0,3 3-38 16,6 2-11-16,3 3-28 15,3 0-10 1,0-3 16-16,3 0-54 0,-3 1-23 16,-3 1-58-16,-6 4-26 0,-6-6 17 15</inkml:trace>
  <inkml:trace contextRef="#ctx0" brushRef="#br0" timeOffset="209661.472">9772 9096 500 0,'-21'6'187'0,"18"-6"-146"0,9-14-4 16,0 6-12-16,6-5-26 15,0 3-5-15,44-9-53 16,25 1-24-16,-22 12-116 0,-11 1-49 15</inkml:trace>
  <inkml:trace contextRef="#ctx0" brushRef="#br0" timeOffset="210259.82">10701 9274 548 0,'-15'0'206'0,"15"0"-160"0,-12 5-7 0,9 0-12 16,0 3-21-16,0 3-1 16,3 2-5-16,6 5-1 15,3 1 1-15,3 0-5 0,6-4 1 0,2-1 2 16,4-6 1-16,0-6-4 16,-3-4 1-16,-6-6 6 15,-6-3 4-15,-6 0-1 16,-6-2 2-16,-9 0-4 15,-3 0 0-15,0-3-1 16,0 0-2-16,0 3 1 16,6 2-1-16,3 3-7 15,3-5-3-15,0-5-8 16,6-1-1-16,6 3 3 16,6 6 2-16,9 7 6 15,-3 8 5-15,-3-2 8 0,11 10 7 16,-5-2 14-16,0 2 5 15,3 8 4 1,-9-5 1-16,-6-3-8 0,-3 3-5 16,0 3-11-16,-4-9-5 15,1-2-4-15,0-8-3 16,0 0-4-16,6-11 0 16,-3 4-5-16,3-7-1 15,6-4 2-15,-3 2 5 16,0 5 4-16,0 9 2 15,-1 2 3-15,-2 8 3 16,0 0-2-16,-3 2 1 16,-3-2-5-16,0 11-2 15,0-4-7-15,-3 15-1 0,0 9-35 16,0-12-12-16,0-3-106 16,9-11-46-16,-3-3 5 15</inkml:trace>
  <inkml:trace contextRef="#ctx0" brushRef="#br0" timeOffset="210616.419">11513 9178 420 0,'0'-18'156'0,"0"18"-121"0,-3-29 34 16,3 26 7-16,-3-7-31 15,3-1-8-15,-6-5-16 16,0 5-3-16,-5 4-11 15,-1-1-2-15,-9 8-1 0,3 0-2 0,-6 15 1 16,6 1-4-16,6 6-2 16,3-4 2-16,12 6 2 15,0-6 2-15,12 6 1 16,-3-3 4-16,9 8 5 16,-6-5-7-16,6 11-3 15,-6-6 2-15,-1 3 1 16,-2-6 6-16,-3 3 5 15,0-5 0-15,-9 2 1 16,0-2-9-16,-15-3-3 16,3-2-4-16,-17-3-2 15,2-6-13-15,-12-10-6 0,6 0-94 16,1-10-42 0,5-3-86-16</inkml:trace>
  <inkml:trace contextRef="#ctx0" brushRef="#br0" timeOffset="-203326.781">17217 2643 368 0,'-6'-2'137'0,"6"2"-106"0,0 0 15 16,0 0-1-16,0 0-19 15,0 0-2-15,6-3-3 16,0 3-1-16,6-3-11 0,-6-5 8 0,2-2 5 16,-2 2-2-16,-3-13-2 15,-3 5-10-15,-6-11-3 16,0 6-3-16,-8-13-2 15,-16-3 1-15,3 2 1 16,0 9-1-16,0 7-1 16,-2 9 3-16,-7 10 2 15,-6 13 0-15,10 5 2 16,5 1-2-16,-9 10 0 16,-3 13-1-16,18-7 2 15,4-3-1-15,14 18 2 16,3-8-2-16,23 8 0 15,-2-10-1-15,12-11 0 0,-6-5-2 16,15-19 1-16,-7-2-2 16,22-22-1-16,-13 4 1 15,7-7 1-15,-9 4-1 16,-4-3-1-16,-8 2 3 16,-6-5 0-16,-6 9-1 15,-9-1-2-15,0 2 3 16,-6 12 2-16,0-6-2 15,-3 11 0-15,0 2-3 16,6 11-1-16,-3-3 3 16,9 29 3-16,-4-7-4 15,4 4-1-15,0-2 2 16,0-8 1-16,-3-2-1 16,0-6-2-16,-3 0-15 15,0-13-5-15,0 0-50 0,0-11-21 16,0-4-138-1</inkml:trace>
  <inkml:trace contextRef="#ctx0" brushRef="#br0" timeOffset="-202509.302">17934 2638 260 0,'-27'-3'99'0,"27"3"-77"0,-38 0 44 16,35 0 15-16,-15 0-18 16,3 0-4-16,-6 0-10 15,3 0-1-15,0 0-27 16,3 0 4-16,4 0-1 0,2 0-6 16,20-5-3-16,22 0-4 0,0 5-2 15,-6 0-3-15,47 0 1 16,39 0-4-16,-32 2 0 15,-19-2-3-15,45 0-3 16,21 0 4-16,-23 0 1 16,-19 0 0-16,-18 0-2 15,-14-2 1-15,-12-1-1 16,-7 3 2-16,-11-5 1 16,-9-1-8-16,-9 4-2 0,0 2-7 15,-9-11-4 1,3 9-6-16,-12-14-2 15,-12-8 9-15,0 5 5 16,7 6 8-16,-13-13 4 16,-12-3 12-16,3 5 7 0,7 5 1 15,2 6 0-15,6 5-4 16,9 5 0-16,3 1-7 16,6 4-3-16,0 1-6 15,21 8 0-15,-3-1 0 16,27 6 0-16,-6-3 0 15,5 3 0-15,7 3-3 16,-15-6 2-16,-6-2-1 16,-1-1 0-16,1 3 2 15,-6-5 2-15,0 6 1 16,-6-1 3-16,-6 0 6 0,-6 0 2 16,0-2 1-1,-12 5 4-15,-15 7-9 16,-12 7-3-16,1-1-7 0,11-13 0 15,3-1-24-15,3-1-12 16,3-4-47-16,9-2-20 16,0-3-113-1,15-10-60-15,6-5 136 16</inkml:trace>
  <inkml:trace contextRef="#ctx0" brushRef="#br0" timeOffset="-201816.188">19297 2114 384 0,'-9'-16'143'0,"12"11"-112"0,-3-8 23 16,0 7 3-16,0 6-31 15,3-5-11-15,0 5-6 16,0 5 0-16,0 9-4 16,0 4 10-16,0 9 5 0,0 25 5 15,-3 7 4-15,0-12-6 16,0 17-4-16,-3 7-7 16,0-13-2-16,3-15-2 15,-3 10 2-15,3-8 1 16,0-8 3-16,0-3-3 15,0-10 1-15,0-11-5 0,0-13-2 16,0-5-7-16,3-8-1 16,3-9-8-16,0 1-1 15,0 3-2-15,6-1-1 16,9-7-3-16,6 5 1 16,5 7 2-16,-2 12 2 15,-6-1 5-15,9 6 5 16,-6-1 2-16,2 4 1 15,10 2 0-15,-15 0 0 0,-6-3 0 16,0 3 0 0,-4 0 6-16,-2 0 4 15,-9 2 6-15,-9 3 2 0,-11-5-3 16,-13 11 1-16,-12-1 2 16,6-4 1-16,10-6-6 15,-4 2 0-15,3 1-6 16,0-6-2-16,-3 0-2 15,7 1 0-15,2-4 0 16,3-2 1-16,3 0 0 16,3 0 0-16,3 0 0 15,3 0 0-15,0-2-2 16,3-1-2-16,0 0 1 0,0-5-1 16,0 3-14-16,3-3-3 15,0-2-35 1,0 2-14-16,3-3-122 0,-20-7-123 31</inkml:trace>
  <inkml:trace contextRef="#ctx0" brushRef="#br0" timeOffset="-200486.076">21607 2627 376 0,'0'-5'140'0,"0"5"-109"0,0 0 35 0,0 0 9 15,0 0-28-15,3-5-9 16,0-1-16-16,0 4-7 16,3-9-8-16,0-2-1 0,-3-3 4 0,0-2 0 15,-3-14 2-15,-3 0 0 16,-3-2 0-16,0-1-4 15,-3 4 0-15,-6-1-3 16,-2 5 0-16,-4 4-3 16,-6 7-2-16,-6-3 3 15,-3 9 2-15,-2 7 0 16,-1 16 2-16,0 19-2 16,13 8 2-16,5-11 0 15,0 16 1-15,0 13-2 16,6 5 1-16,9-4-2 15,9-14 2-15,0-6-4 16,21-4 0-16,-3-9 1 16,18-18 0-16,11-11-2 0,-2-10 1 15,-10-11-4-15,-5 3 0 16,-3-5 1-16,-6-1 2 16,-6 1-1-16,-3-3 2 15,-4 8-2-15,-2 7 2 16,-3 12 0-16,0 10 1 15,0 0 0-15,3 5 0 16,0 3-5-16,0 5-1 16,0-3-10-16,3 3-5 15,0 3-46-15,3-3-19 16,3-5-97-16,2-5-40 16,-5-8 38-16</inkml:trace>
  <inkml:trace contextRef="#ctx0" brushRef="#br0" timeOffset="-200319.968">22101 2564 608 0,'0'16'225'0,"0"-6"-175"0,-5 1 2 16,2-3-14-16,-3 5-24 16,-3 0-5-16,-3 8-11 15,0 6-1-15,-6-1 1 16,0-2-26-16,6-8-8 0,0-3-59 15,0-7-24-15,3-12-108 16</inkml:trace>
  <inkml:trace contextRef="#ctx0" brushRef="#br0" timeOffset="-199772.108">22435 2037 444 0,'0'-26'165'0,"3"13"-129"0,-3-3 21 0,3 10 2 0,-3-2-33 15,3 6-7 1,0 31-8 0,0 3-7-16,0 5 7 0,-3 10 2 0,0 27 5 15,-3 11 1 1,0-13 1-16,0-12 0 0,-3-9-5 15,0-6 1-15,0-6-5 16,3-12 1-16,0-3-5 16,0-8-2-16,3-6 0 15,3-2-1-15,3-13-5 16,3-1 1-16,3-7-7 16,3-8 0-16,0-5-8 15,5 4-3-15,4 7-1 16,3 12-1-16,3 3 6 15,5 8 4-15,-2 5 6 16,-3 0 4-16,-3 1 1 16,-3-1 2-16,-1 0 4 0,-11 0 6 15,-6 0 4-15,-12 1 4 16,-9-1-2-16,-11 0-2 16,-4 3-3-16,-3 0-1 15,3-6-5-15,-2-10-3 16,-1-5-5-16,-3-3-2 15,0-5-6-15,1 0 0 16,-1 0-27-16,0-3-9 16,1-5-64-16,2-19-25 15,3-10-90 1</inkml:trace>
  <inkml:trace contextRef="#ctx0" brushRef="#br0" timeOffset="-199349.414">21402 2027 236 0,'-30'-32'90'0,"18"19"-70"0,-12-16 30 0,16 18 8 16,-4-2-13-16,-3 0-1 15,0 2-5-15,-3 3-3 16,0 8-19-16,0 13 1 0,-3 14 0 15,-2 12-2-15,-4 9 1 16,-9 24 2-16,6 36 2 16,12-7-9-16,16 23-2 15,13 11-6-15,7-21-1 16,15-19-19-16,30-10-9 0,14-14-27 16,3-13-10-1,16-18-44-15,23-11-18 0,6-16-16 31</inkml:trace>
  <inkml:trace contextRef="#ctx0" brushRef="#br0" timeOffset="-198993.104">22718 2140 208 0,'-15'-21'79'0,"21"8"-61"0,6-5 48 16,-6 10 16-16,8-6-19 15,1 9-9-15,6-3-16 0,3 11-5 16,3 15-18-16,3 1 4 0,-7 15 4 16,7 30 3-16,-3 15 2 15,-3-2-9-15,-6-6-4 16,-6 9-2-16,-7 10-1 15,-5 0 2-15,-5-14 2 16,-4-12-5-16,-3-14-1 16,-6-10-6-16,-3-6-3 15,-3-15-25-15,-3-6-9 16,4-10-60-16,8-27-27 16,3-19-77-1</inkml:trace>
  <inkml:trace contextRef="#ctx0" brushRef="#br0" timeOffset="-198592.775">23804 2140 312 0,'0'-13'118'0,"0"11"-92"0,0-4 37 15,0 1 12-15,-6 2-29 16,-9 1-10-16,3-1-5 16,-8 3 2-16,-7 3-18 15,-9 2 5-15,-3 3 3 0,1 3-6 16,-1 4 1-16,-3 4-9 16,1 18-1-16,5 21 2 0,-3 8 1 15,9-2 1-15,10-3 0 16,11-3-2-1,9 5 1-15,3 6-4 0,15-3-2 16,-1-13-5-16,7-10 0 16,12-12-9-16,9-9-4 15,8-20-18-15,-2-4-5 16,-7-17-25-16,-8-2-9 16,-6-6-18-16,-9 1-5 0,-15 2-73 31,-15 3-35-31,-9-3 103 15</inkml:trace>
  <inkml:trace contextRef="#ctx0" brushRef="#br0" timeOffset="-198462.988">23387 2511 456 0,'-9'-11'170'0,"9"14"-132"0,0-3 2 16,9 3-6-16,3 2-25 16,9 3-7-16,18 0-22 15,26 2-8-15,1-2 15 16,2 0-42-16,-5-2-15 0,8-6-103 15</inkml:trace>
  <inkml:trace contextRef="#ctx0" brushRef="#br0" timeOffset="-198177.172">24078 2127 400 0,'-21'-8'151'0,"21"8"-118"0,0 0 16 0,0 0-1 16,0 16-29-1,-3 13-1-15,-3 43-1 16,0 7-9-16,-3-7 7 0,0 7 4 16,1 8-10-16,-1 3-2 15,3-8-10-15,0-16 0 16,3-13-21-16,-3-16-9 15,6-2-25-15,6-17-11 0,0-10-27 16,0-21-12 0,6-27-30-16</inkml:trace>
  <inkml:trace contextRef="#ctx0" brushRef="#br0" timeOffset="-197727.438">23932 2119 420 0,'-6'-23'156'0,"6"9"-121"0,6-7 6 15,-3 8-8-15,15-8-24 16,6-6-4-16,15 3-6 16,8 1-1-16,4 12 2 15,-7 19-7-15,7 13 0 0,-6 11 1 16,2 2 3-16,-2 3-3 0,-9-2 2 16,-7 4 4-16,-2 12 4 15,-15 7 5-15,-9-10 2 16,-9-3 3-16,-9-6 2 15,3-7-1-15,-3-6 4 16,-2-4-5-16,-4-7 0 16,-6-9 3-16,3-4 1 15,-12-7-7-15,7-6-2 16,-4 1-5-16,15 2-3 16,6 16-5-1,21 2 2-15,3 12 1 16,9-1 1-16,0 5 0 15,-3 11 8-15,2 16 5 16,7 8-2-16,-6 3-1 0,0-14-6 16,0-2-1-16,0-11 1 15,-4-8 2-15,-2-6-5 16,-6-4-3-16,3-6-37 16,-6-2-14-16,-3-9-136 15,-3-12-61-15,-9-9 85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36:15.8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19280 5980 236 0,'0'2'90'0,"0"-2"-70"0,3 3 35 16,-3-3 9-16,5 0-5 0,-2 0 3 16,3 0-13-1,0 0-5-15,0-5-25 0,0-1 6 0,0-2 3 16,-3 0-7-16,0-2-1 15,0-1-8-15,0 1 0 16,0-1-5-16,-3 1-2 16,0-1-2-16,0 0 0 15,0 1-2-15,-6 2 2 16,3 0-2-16,-9 0 2 0,3 3 2 16,-11 2 2-1,2 0-1-15,-12 3-1 16,3 0-3-16,-6 6 1 0,7-1 2 15,-4 0 4-15,6 1-4 16,3-1-1-16,6-3-2 16,3 4-2-16,3-1 1 15,9 8 1-15,0-2-3 16,21 7 0-16,-6-2 1 16,15 5 0-16,-3-2 0 15,5 2 0-15,-5-5 6 16,-3 2 6-16,-3-2 3 15,-3 0 3-15,-3-3-4 16,-6 1 2-16,-1-4-5 16,-5 4 1-16,-3-4-7 15,-5-2-3-15,-1 0-17 0,-9 0-7 16,3-3-60-16,3-5-24 16,0 0-117-1,6 0-71-15,0 0 134 16</inkml:trace>
  <inkml:trace contextRef="#ctx0" brushRef="#br0" timeOffset="380.468">19357 6112 480 0,'0'3'181'0,"0"-3"-141"0,6 5 7 0,-6-5-6 0,9 0-27 16,-3 0-5-16,12 0-6 15,-3 0-3 1,8-5 1-16,-2-1-1 0,6-4 0 0,-6 2 0 15,0-6 0 1,-6 4 2-16,-4-3 1 0,-2-1 1 16,-9 1 0-16,0 3 4 15,-9-1 3-15,1 3 2 16,-10 3 3-16,3 0-1 16,-6 7 4-16,3 1-5 15,0 7 2-15,3-2-5 16,6 8-1-16,0-3-6 15,9 6-1-15,0-3-1 16,12 0-2-16,0 0-6 16,18-3-1-16,-6-3-24 15,12-4-9-15,-10-4-32 16,10-7-12-16,-9 0-46 0,0-16-20 16,-4 5-13-1</inkml:trace>
  <inkml:trace contextRef="#ctx0" brushRef="#br0" timeOffset="552.786">19792 5662 384 0,'-9'-13'143'0,"9"13"-112"0,-3 0 45 0,3 0 13 15,0 5-25-15,0 0-9 16,0 9-13-16,0-4-4 16,3 14-21-16,0-3-4 0,0 35-1 15,0-11-5-15,0 13-2 16,0-13-7-16,-1-3-1 15,1-7-26-15,0-4-8 0,0-4-54 16,0-6-23-16,0-2-109 16</inkml:trace>
  <inkml:trace contextRef="#ctx0" brushRef="#br0" timeOffset="1064.539">20030 5800 468 0,'3'2'176'0,"-3"-2"-137"0,23-2-2 0,-17 2-10 16,9-3-28-16,-3 0-8 15,6-2-5-15,-3 0-2 16,3-6 9-16,-3 3 3 0,-3-5 4 15,-3 2 2-15,-3-4 1 16,-1 1 7-16,-2-9 4 16,-3 4 1-16,-3-7 4 15,0 2-2-15,-5-5-1 16,-1 5-2-16,-6 0-1 16,-9-5-3-16,0 8 1 15,0 5 0-15,0 8 3 16,1 11-3-16,5 7 1 15,3-2-5-15,3 19-2 0,0-6-2 16,6 13 0-16,3-7 0 16,6 20 1-16,0-7 4 15,6 31 3-15,0-12-6 16,3-1-3-16,0-8 1 16,0-2 0-16,-3-11-1 15,0 0-2-15,-3-8 1 16,-3 0-1-16,-1-5-16 15,-4-6-6-15,-1-2-38 16,-6-5-16-16,3-3-88 16,0-8-37-16,0 0 34 15</inkml:trace>
  <inkml:trace contextRef="#ctx0" brushRef="#br0" timeOffset="1213.338">19795 5845 524 0,'-15'2'198'0,"15"-2"-154"0,3 0 3 0,-3 0-11 16,12-2-33-16,-4 2-8 15,31-6-65-15,-6 4-29 16,23-4-114-16,-11 4-49 16</inkml:trace>
  <inkml:trace contextRef="#ctx0" brushRef="#br0" timeOffset="1465.148">20321 6085 512 0,'-56'6'192'0,"56"-6"-149"0,-9-6 21 16,9 6-2-16,0-5-41 15,0 2-10-15,9-4-17 16,0-1-5-16,18 0 6 16,-7 0-26-16,22 2-9 0,-3 1-35 15,2 0-15-15,-8 2-100 16,3-5-55-16,-9 3 117 16</inkml:trace>
  <inkml:trace contextRef="#ctx0" brushRef="#br0" timeOffset="1761.677">20580 5646 484 0,'-9'-21'181'0,"9"21"-141"0,6-24 18 0,-3 22-3 15,3-1-21-15,-3 0-2 16,3 11-6-16,0 0-1 15,0 13-14-15,0-5-2 0,-3 27 1 16,0-9-4-16,-3 35 2 0,0-14-16 16,0 4-7-16,0-15-28 15,3 1-12-15,0-8-40 16,3-2-17-16,0-9-33 16,6-2-12-16,-3-5 21 15</inkml:trace>
  <inkml:trace contextRef="#ctx0" brushRef="#br0" timeOffset="2347.192">20732 5969 504 0,'-6'13'189'0,"6"-13"-147"0,-3 40 0 16,3-32-10-16,3 8-23 16,-3-3-5-16,6 3-7 15,0-3-3-15,6 0 3 0,-3-2-1 0,6-3 0 16,-3-3 3-16,3 0 0 15,-3-2 7-15,-1-3 4 16,-2 0-3-16,-6-3 1 16,0 1-3-16,-6-9 0 15,0 3-1-15,-6-8 0 16,1 3 6-16,-4-3 4 16,3 3-3-16,0 0 1 15,3 2-7-15,0 3-3 16,0 0-4-16,6 3-1 15,0 0 2-15,3-3 2 16,0 3-5-16,12-6 1 16,-3 3-4-16,8-5 2 0,-2 2 1 15,3-2 2-15,-3 2 1 16,-3 3 3-16,-3 1 5 16,-3 7 4-16,0 0-4 15,0 13-2-15,0 0 0 16,5 11-1-16,-2-6-5 15,6 3 1-15,-3-2-2 16,3-3 0-16,-3-3 2 16,3-5 2-16,-3-3 3 15,-1-5 2-15,-2 0 1 16,0-8 0-16,-3 3-2 0,0-8 1 16,-3 2-2-1,-3-7 0-15,0 5-3 16,-9-3 1-16,3 2-2 0,-12-1 2 15,3 1-4-15,-9-2 0 16,4 3-21-16,-1 0-10 16,3-3-57-16,3 0-22 15,0 3-115 1</inkml:trace>
  <inkml:trace contextRef="#ctx0" brushRef="#br0" timeOffset="2730.952">21179 5789 488 0,'0'-3'181'0,"0"1"-141"0,3 2 11 15,-3 0-3-15,3 10-14 16,0 14 3-16,0 11-6 16,0-4-1-16,0 17-17 15,0-8-3-15,0 18-3 0,-3-11-1 16,0 25-1-16,0-14-3 0,0 3-2 15,0-13-13-15,0-3-6 16,0-11-30-16,0-5-11 16,0-5-73-16,2-11-31 15,1-2-29 1</inkml:trace>
  <inkml:trace contextRef="#ctx0" brushRef="#br0" timeOffset="2996.917">21146 5829 528 0,'-9'-19'198'0,"9"19"-154"0,3-16 7 0,0 8-6 15,3 0-31-15,9 1-8 0,6-1-9 16,11 2-1-16,10 6 2 16,3 8 1-16,-13 5 1 0,-5-2 0 15,0 23 2-15,-6-7 5 16,-9 15 4-16,0-7 7 15,-18-1 3-15,0-5-4 16,-18-2 0-16,6-4-10 16,-12-4-2-16,4-3-19 15,-4-6-5-15,6-2-59 16,0-8-24-16,6 0-137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44:16.4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21518 7416 332 0,'-3'0'126'0,"6"6"-98"0,-3-1 30 16,0-5 8-16,0 0-27 15,0 0-9-15,0 0-14 16,6-3-3-16,0 1-8 15,0-4-1-15,0-2 2 0,0-5 6 16,-3-3 2-16,0-2-5 16,-3-3-1-16,-3-1 5 15,0-1 1-15,-3-1-1 16,-6 0 2-16,-6 5-6 16,-6 4-1-16,-5 1-6 0,-4 6-2 15,0 3 2-15,0 5 1 16,1 5 1-16,2 6 0 15,6 5 0-15,0 8 2 16,6 7-1-16,3 1 2 16,3 0-2-16,4 0 2 15,2-3-2-15,3-3 0 16,6-5-1-16,6-2 0 16,8-6-2-16,10-2-2 15,9-3 1-15,6-3-1 0,-4-5 0 16,-2-3 0-1,-3-2 2-15,-6-3 1 0,-4 0-1 16,-5 0-2-16,-3-2 5 16,-3 2 4-16,-3 0-1 15,-3 0 3-15,-3 5-6 16,-3 3-1-16,0 3-2 16,0 5-2-16,0 0 1 15,3 2 1-15,3 3-3 16,3 1 0-16,0-1 3 15,3-2 1-15,-1-4-4 16,1 1 1-16,0-2 0 16,0-1 0-16,-3-2-9 15,0-3-2-15,0 0-16 16,-3 0-8-16,-3-3-50 16,-3 3-20-16</inkml:trace>
  <inkml:trace contextRef="#ctx0" brushRef="#br0" timeOffset="4396.557">21188 9829 288 0,'-3'-16'107'0,"3"16"-83"0,-3-8 37 16,3 8 13-16,0-2-19 15,0-1-4-15,0 1-15 16,0-1-5-16,0 0-17 15,0 1-2-15,0-1 1 0,0 0-3 16,0 1 2-16,0 2-3 16,3 5 2-16,0 0 0 15,0 22 3-15,-3-6-3 0,3 24 1 16,0-8-7-16,0 8-1 16,-3-8 0-16,3 5 0 15,-3-10-2-15,0 8-2 16,0-6 1-16,0 6-1 15,0-8 2-15,0 2 1 16,0-8-1-16,0-2 1 16,0-3-2-16,0-5 2 0,0-3-2 15,0-10 2 1,0 0-4-16,0-17-2 16,0 4 2-16,2-9 0 15,1 4-2-15,3-4 0 16,0 3-1-16,6 0 3 0,-3 3 0 15,12-3 1 1,-6 3-3-16,12 0 2 0,-3 2-1 16,5 3 0-16,-5 0 0 15,3 3 0-15,-6 2 0 16,3 3 0-16,-4 0 0 16,1 3 0-16,-6 0 0 15,0 5 0-15,0-3 2 16,-3 5 0-16,-3-2 4 15,0 6 2-15,-3-4-2 16,-3 3-1-16,0 1 1 16,-9 1 0-16,3-1-2 15,-12 4 1-15,3-2 2 0,-15 0 2 16,6-3 3-16,-12 0 1 16,7-2-1-16,-4-3 1 15,6-3 0-15,0-2 1 16,3 0-4-16,1-3-3 15,2 0-2-15,3-3-3 16,3 0-4-16,0-2-2 16,3 0-15-16,0-3-6 15,3 0-39-15,0-3-17 16,0 3-144 0,6 3-69-16,0 0 147 15</inkml:trace>
  <inkml:trace contextRef="#ctx0" brushRef="#br0" timeOffset="7575.751">21325 14179 388 0,'-9'-5'145'0,"9"5"-112"0,-9-8 10 0,9 8-2 16,-3-3-19-16,0 0-2 15,-3-2-3-15,3 0 1 16,-6-3-10-16,3 0 13 0,-6 0 8 16,3 3-2-16,-3 0 1 15,0-1-4-15,-3 4-3 16,3 2 0-16,-5 5-1 15,2-2-7-15,-15 4-3 16,6 1-5-16,-6 6-2 16,7-4-3-16,2 3-1 15,6-2 1-15,12 13 0 16,3-3-3-16,15 21 0 0,-3-7-12 16,11 4-2-16,-5-7-16 15,24-3-5-15,-6-5-12 16,26-8-4-16,-11-3-31 15,8-18-12-15,-11 0-84 16</inkml:trace>
  <inkml:trace contextRef="#ctx0" brushRef="#br0" timeOffset="54936.179">6378 10356 280 0,'-3'0'104'0,"3"0"-81"0,9 5 47 16,-9-5 14-16,6 3-15 16,0-1-2-16,3 1-15 15,-3 0-5-15,3-3-26 16,0 0 1-16,0-6 1 0,0 1-8 15,3-11-1-15,-3 3-8 16,0-6-4-16,0 4-1 0,-3-7 1 16,0 4-3-16,-6-3 0 15,0 2 3-15,-6-2 1 16,0 3-1-16,-12-6 1 16,3 3-2-16,-15-3 2 15,6 5 0-15,-11 3 1 16,5 3-2-16,-3 10-2 15,3 1 1-15,-5 10-1 16,2 0 2-16,0 8 1 16,3-3 1-16,-2 13 2 15,5-5-1-15,6 30 2 16,3-9-4-16,15 11 0 0,3-8 1 16,12-3 0-16,0-7-2 15,9-6-2-15,-6-3 3 16,20-10 0-16,-5-3-1 15,21-18-2-15,-7 2 3 16,1-31 0-16,-6 8-4 16,-4-14-1-16,-5 8 3 15,-3-2 3-15,-6 5-1 16,-3-1-2-16,-3 7 0 16,-6 2-1-16,-1 2 0 15,-5 6 0-15,0 2 0 16,-3 6 2-16,0 2-3 15,0 3-2-15,0 0 2 16,6 13 2-16,0-2 0 16,6 16 2-16,-3-6 0 0,9 10 1 15,-3-4-2-15,9 2 1 16,-3-5-2-16,8-6 2 16,-2-2-2-16,6-8 2 15,-6 0-4-15,-1-5 0 16,-5-1-12-16,-3-4-5 15,-3-1-56-15,-12-5-26 16,0 0-147 0</inkml:trace>
  <inkml:trace contextRef="#ctx0" brushRef="#br0" timeOffset="55751.482">7468 10046 304 0,'-27'3'115'0,"27"-3"-89"0,-18-8 27 0,15 8 7 15,-6-8-12-15,3 3-1 0,-5-9-3 16,2 1 0-16,-6 0-24 15,3 2 6-15,-3 4 2 0,3 1-9 16,3 6-3-16,0 0-5 16,15 11-2-16,-3-1-1 15,21 9 2-15,-6-1-3 16,12 4 1-16,-4-7-3 16,25 4 0-16,-9-3-3 15,17 0-2-15,-11-3-2 16,-1-2 1-16,-5-1 1 15,-6-2 2-15,-6-3 3 16,-4 1 2-16,-8-1 5 16,-6 0 5-16,-3 1-9 0,-15 1-2 15,0 1-2-15,-24 11 0 16,4-6-2-16,-13 19-2 16,6-6 1-16,0 14 1 15,7-8-3-15,-4 5 0 16,6-8 1-16,-3 0 2 15,6-2-1-15,1-4 2 16,2-4-4-16,3-3-2 16,3-3-23-16,6-2-10 15,0-4-43-15,12-4-17 16,0 0-115 0,24-24-69-16,-7 2 127 15</inkml:trace>
  <inkml:trace contextRef="#ctx0" brushRef="#br0" timeOffset="56289.557">8290 9731 416 0,'-18'-15'156'0,"18"15"-121"0,-30-8 25 16,27 8 5-16,-6-3-23 15,0 0-4-15,0 1-22 16,3-1-8-16,0 6-5 15,3-1 4-15,3 22 3 0,0-5 1 0,9 47 1 16,-3-13 0 0,6 8 0-16,-3-14 2 15,0 19 2-15,0-13-3 16,-3 11 0-16,0-14-5 16,0-5 0-16,-3-8-3 0,0-11 0 15,0-2-3-15,0-26 1 16,0-1-4-16,5-18-2 15,1 2-3-15,6-7 1 16,-3 5-2-16,9 0 2 16,-6 5-6-16,15 2-1 15,-6 4 2-15,17 5 4 0,-8 2 3 16,9 6 2 0,-7-3-2-16,1 5 2 15,-9 0 3-15,-6 6 1 16,-3-1 5-16,-15 9 3 0,-1-3 0 15,-19 10 1-15,2-5-6 16,-18 0-2-16,6-2 0 16,-9-8 2-16,10-4-3 15,-13-12-2-15,9 0-3 16,-14-11 1-16,8 3-6 16,-3-3 0-16,6 3-17 15,4-1-7-15,5 4-60 16,12-1-29-16,3 1-105 15</inkml:trace>
  <inkml:trace contextRef="#ctx0" brushRef="#br0" timeOffset="56938.963">9361 10483 332 0,'-6'16'126'16,"6"-14"-98"-16,-3 6 43 0,3-8 12 0,0 0-24 15,0 0-7-15,0 0-17 16,0 0-5-16,0-13-17 16,0-11-1-16,3-13-1 0,3-3-2 15,3 3 0-15,-3 0-3 16,0 3-1-16,0 2-1 15,0 11 2-15,-3 3 1 16,3-6 1-16,-3 3-4 16,3-9-1-16,0 7 1 15,3-6 0-15,0-6 0 16,-1 6 2-16,1 3-3 0,-3 15 0 16,0 0 3-1,6 14 1-15,-3-3-1 0,12 21-1 16,-3-2 1-16,9 7 1 15,-4-5-3-15,4 6-1 16,-6-3 1-16,3 10 0 16,-6-5-2-16,3 8 1 15,-7-8 0-15,1 3 1 16,0-5-5-16,-3-4 1 16,-3-4-5-16,0-6 1 15,-3 0-29-15,0-15-11 16,-3 2-92-16,6-19-41 0,0 3-36 15</inkml:trace>
  <inkml:trace contextRef="#ctx0" brushRef="#br0" timeOffset="57793.471">10579 9676 368 0,'-15'-11'140'0,"15"11"-109"0,-12-5 24 0,12 5 6 0,-3-3-14 16,0 1-3-16,-3-1-16 15,0 0-5-15,0 9-13 16,0-4 0-16,3 14 1 0,0-3-2 16,6 38 2-16,3 31-2 15,0-21 2-15,0-11-2 16,0 8 2-16,0-10 0 15,0 12 3-15,0-9-5 16,0-1-1-16,-3-10-2 16,0-6 1-16,0-5-2 15,-3-13 2-15,0-3-2 16,0-21 0-16,0 3-3 16,0-13 1-16,0 2-2 0,3-8-1 15,0 5 1-15,6-4-1 16,-1 4-5-16,7-2 1 15,-3 5 2-15,6 5 1 16,-3 3-2-16,15 8 0 16,-3 0-1-16,14 8 3 15,-8-2 0-15,6 4 3 16,-7-2-3-16,-2 5 0 16,-6-2 3-16,-9 10 3 15,0-5 2-15,-15 13 1 16,0-5-2-16,-21 5 1 15,6-2-4-15,-12-1 0 16,-11 0 1-16,11-10 0 16,6-2-2-16,-6-6-2 15,6-3 1-15,-6-5-1 0,7 0 0 16,-4-5 0-16,6-1-9 16,3-4-2-16,0-1-27 15,12-7-13-15,0 2-57 16,15-8-23-16,0 5-84 15</inkml:trace>
  <inkml:trace contextRef="#ctx0" brushRef="#br0" timeOffset="58237.425">11269 10041 484 0,'-38'-3'181'0,"38"3"-141"0,-9 0 16 0,9 0-5 15,0 0-27-15,0 0-8 16,3 3-10-16,0 0-5 16,14 7 0-16,-2-2 1 0,21 5 1 15,-6-2-1-15,8-1-2 16,-5-2 3-16,0 0 0 15,-6 0 7-15,0 0 4 16,-4-2-1-16,-5 1 2 0,-3-1 3 16,0-1 1-16,-3 0-6 15,-9 3 0-15,0 0-10 16,-9 8-2-16,0-3 1 16,-18 16 1-16,6-5-1 15,-14 13-2-15,5-8 1 16,-9 3-1-16,9-5 0 15,0-4 2-15,4-4-6 16,2-3 1-16,3-3-21 16,6-10-7-16,3-3-44 15,12-16-18-15,0 3-109 16,21-9-82 0,9-1 114-16</inkml:trace>
  <inkml:trace contextRef="#ctx0" brushRef="#br0" timeOffset="58621.94">12112 10179 340 0,'-18'-11'129'0,"18"11"-100"0,-3-5 29 0,3 5 8 15,0-6-29-15,0 4-8 16,0-9-5-16,0 3 1 15,0-5-13-15,0 2 13 0,-3-2 7 0,0 3-3 16,-6 2-2 0,3 2-7-16,-9 9-2 0,3-3-4 15,-18 11 1-15,7-4-6 16,-16 9-1-16,9-2-2 16,-6 7-1-16,7-3-1 15,8 27 0-15,3-8 0 16,24 16 0-16,-3-10-2 15,24-1 1-15,-4-8-2 16,13-2-1-16,-9-5-2 16,15-9-1-16,-7-2-23 15,19-8-7-15,-9-3-83 16,2-21-34-16,7-13-68 16</inkml:trace>
  <inkml:trace contextRef="#ctx0" brushRef="#br0" timeOffset="59542.893">13112 10184 304 0,'-54'-3'112'0,"54"3"-87"0,-33 0 33 0,30 0 10 15,-5 0-10-15,-1 0-1 16,0 0-10-16,0 0-3 16,3 0-24-16,0 0-7 0,12 0-5 15,0 0 4-15,41 3 5 16,-8-1-7-16,27 4-3 15,-16-1-7-15,28-2-2 16,-13-1-2-16,18-2 0 16,-17 0-22-16,-1-2-7 15,-14-1-17-15,-6-2-6 0,-7-1 10 16,-8-1 7-16,-3-9 23 16,-15 5 9-16,-3 3 14 15,-21-8 6-15,3 3 18 16,-21-6 7-16,6 4 5 15,-8 1 3-15,5 4-8 16,3 2-3-16,6 0-15 16,6 3-7-16,0-1-8 15,21 6-4-15,0 0-5 16,27 6 0-16,-9-1 2 16,11 3 1-16,-5 0-2 15,3 2 2-15,-9 1-1 16,-1 2 0-16,-5-2 2 15,-9 5 0-15,0-3 8 0,-12 8 7 16,0-2 6-16,-15 10 4 16,3-5-4-16,-20 10-1 15,5-5-11-15,-9-3-5 16,9-2-1-16,0-5 2 16,4-3-9-16,2-8-2 15,6 0-19-15,6-16-7 16,0 2-49-16,18-15-20 15,-3 5-126 1</inkml:trace>
  <inkml:trace contextRef="#ctx0" brushRef="#br0" timeOffset="60406.492">14764 10163 260 0,'-3'0'99'0,"3"0"-77"0,0 0 35 0,0 0 13 16,0 0-7-16,0 0-3 15,3 2-11-15,0 1-4 16,3-3-25-16,-3 0 2 0,0-3-1 15,0 1-7-15,0-4-1 16,0 1-3-16,0-6 1 16,-3 4-4-16,0-9-2 15,0 2 0-15,-3-1-1 16,0 1 0-16,-6 1 0 0,0 0 0 16,-9 5 0-1,3 3-2-15,-18 7-2 0,7 1 1 16,-13 10 1-16,6-2-1 15,-3 5-1-15,10-3-2 16,2 11 1-16,3-3 3 16,6 13 1-16,3-5 3 15,12 11 1-15,0-8 1 16,18 0 0-16,-3-6-4 0,15-8-1 16,-6-4 3-1,8-14 3-15,-5 0-4 16,3-16-1-16,-6 3-4 0,-1-9-1 15,-5 7 3 1,0-7 3-16,-3 4 0 16,-3-1 2-16,-3 4-4 0,0-1 0 15,-3 2-1-15,0 4-2 16,0-1 1-16,-3 3 1 16,0 3-1-16,0 2 2 15,0 1-4-15,3 7 0 16,-1-2 1-16,7 7 0 15,-3 1 2-15,15 7 1 16,0-2-4-16,12 8 1 16,-10-5 2-16,10 2 3 15,-6-3-4-15,0 1-3 16,-6-3-2-16,-4-6 3 16,-2 1-29-16,-3-6-9 15,-3-2-74-15,0-11-29 0,3-8-76 16</inkml:trace>
  <inkml:trace contextRef="#ctx0" brushRef="#br0" timeOffset="60989.396">15407 10004 468 0,'-36'0'176'0,"36"0"-137"0,-21 3 20 0,18-1-2 16,0-2-26-16,0 0-7 15,3 5-8-15,0-5-3 16,15 8-7-16,0 0-2 0,21 3 0 16,-9 0-2-16,8-1 1 0,-5 1-2 15,6-1-1-15,-6-2 1 16,-1 0 1-16,-5-3 1 15,3 1 3-15,-3-1 3 16,-6 0 5-16,-3 1-2 16,-4-1 3-16,1-2-4 15,-9 2 1-15,0 0-5 16,-6 6-2-16,0-3-2 16,-9 8-3-16,4-3 1 15,-13 11-1-15,3-3 0 16,-15 10 2-16,9-4-1 15,-6 2-1-15,7-5-6 16,-1-3-1-16,6-2-30 16,3-6-13-16,0-3-73 0,18-12-33 15,-3-1-58 1</inkml:trace>
  <inkml:trace contextRef="#ctx0" brushRef="#br0" timeOffset="61336.196">16425 10089 392 0,'-3'-16'145'0,"3"16"-112"0,-6-21 8 0,6 18-5 0,-3-8-6 16,3 1 2-16,-6-4 5 15,0 1 3-15,-9 0-21 16,0 2 0-16,-9 6 2 0,4 3-1 16,-10 9 0-16,6-1-4 15,-9 15-2-15,7-3-2 16,-4 9 2-16,6-3-5 16,6 13-3-16,3-6-6 15,18 25 0-15,0-11 0 16,24 3 0-16,-6-11-7 15,38-14 0-15,-11-1-13 16,11-25-4-16,-11 0-51 16,21-20-21-16,-19 4-129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51:20.1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19202 1460 340 0,'-15'-18'126'0,"6"10"-98"0,-6 3 19 0,10-1 0 15,-1 4-14-15,0-3-2 16,0 5-14-16,3-6-5 16,0 6-7-16,0 0-4 0,0 11 0 15,0 2-1-15,0 8 2 0,0 11 3 16,0 5 2-16,-3 0-1 15,0 0 1-15,-3 8 5 16,-3 16 2-16,0 29-12 16,-3-5-5-16,0-1 3 15,1 33 1-15,-1-4 5 16,3 1 1-16,0 32-1 16,3-9 1-16,0-4-4 15,0 28 0-15,3-13-1 16,0-2 1-16,0 20 0 15,0-18 1-15,0 11 0 16,0 5 0-16,0-21 2 16,0 5 1-16,0 8 3 15,3-23 1-15,3-17-1 0,0 1-1 16,3 4-8-16,0-12 0 16,3-17-1-16,0-10 0 15,0-13 0-15,0-3 0 16,0 0 0-16,0 1 0 15,0 9 0-15,0-7 2 16,-3-16-1-16,0-8-1 16,-3-8-2-16,0-8 1 15,0-2 3-15,0-9 1 16,3-5-1-16,3 1-2 16,0-4 1-16,3-2 1 15,3-3-1-15,3-2-1 16,2 0 1-16,4-3-1 15,6 0 0-15,3 0 0 0,3-3 0 16,-1 3 0-16,1-5-3 16,0 5 2-16,-3 0 1 15,2 0 2-15,4 0-3 16,12 2 0-16,8-2 1 16,10 3 0-16,-4 2 0 15,-2-2 0-15,-4 0 2 16,7-1 3-16,17-2-2 15,10 0 0-15,-7 0-1 16,-12 0 1-16,1 0-2 16,11 0-1-16,9-2 1 15,1 2-1-15,-16 0 0 16,-11 0 0-16,-1 0 0 0,12 2 0 16,10-2 0-16,-7 0 0 15,-5 0 0-15,-13 0 2 16,-5 0-3-16,5 0 0 15,13 0 1-15,2 0 0 16,-3-2 0-16,-8 2 0 16,-10-3 2-16,1 0 1 15,5 1-4-15,10-1 1 16,5 0 0-16,-5 1 0 16,-10-1 0-16,-8 0 2 15,-4 1-1-15,-2 2-1 16,0 0 1-16,2 2-1 0,4 1 0 15,-1-3 0-15,1 0-3 16,-3 3 2-16,-10-3 1 16,1 0 2-16,-3 0-3 15,-1 2 0-15,7-2 1 16,6 0 0-16,2 0 0 16,1 3 2-16,-1-3-1 15,-8 0 2-15,-9 0 0 16,2 0 1-16,-5 0 0 15,-6-3 0-15,-3 1 0 16,6-1 2-16,2-2-3 16,1 0-2-16,0-1 0 15,0-2-1-15,-4-2 0 16,-2-1 0-16,-3-5 0 0,0-2 2 16,-6-9-1-16,2-7 2 15,1-6-2-15,-3 1 2 16,-6-1-2-16,6 0 2 15,-6 8-4-15,0 1-2 16,-3-4 2-16,0-7 0 16,-6-16 1-16,3-8 0 15,-4 2-3-15,-2 6 2 16,0 2 1-16,0 6 2 16,0-13 1-16,0-17 1 15,0-5-2-15,0 11-2 16,0 11 1-16,-2-1-1 15,-1-4-3-15,0-20 0 0,0 4 4 16,0 10 1-16,-3 10 0 16,3 1-2-16,-3-6 3 15,3-16 2-15,0 0-2 16,-3 11 0-16,6 13-1 16,-3 6 1-16,-3-6-2 15,6-16-1-15,-3-10-2 16,-3 10 1-16,0 6 1 15,0 10 0-15,3 0 0 16,0-13 2-16,0-11-1 16,0 6 2-16,3 10-2 15,0 11-1-15,0 2 1 16,3-7-1-16,-3-14 0 0,0-5 0 16,0 11 0-16,0 7 0 15,-3 11 0-15,0 3 0 16,-3-8 0-16,-3-11 0 15,6-8 0-15,0 6 2 16,3 13-3-16,3 10 0 16,0 3 1-16,-3 5 0 15,6 1 0-15,-6-6 2 16,-6-8-1-16,6 0 2 16,-3 0-2-16,0 8-1 15,0 3 1-15,0 7-1 16,-6 9 0-16,6 2 0 15,0 8 0-15,-2-2 2 0,-4 4-1 16,0 1-1-16,0 0 3 16,-3 5 0-16,-3-3-1 15,-3 3-2-15,0 3 3 16,-3-3 0-16,4 3-6 16,-4 0 0-16,0 2 1 15,0-2 3-15,6-3-2 16,-6 2-2-16,0 6 2 15,-2-5 2-15,-7 3 0 16,-6 2 2-16,-8-6-4 16,-7 6 0-16,0 0-1 15,-2 0-2-15,8 0 3 16,6 0 0-16,1 0 3 16,-1 0 1-16,-6 6-4 0,-8-6 1 15,-10 0 0-15,-2 2 0 16,5 3 0-16,7-5 0 15,5 6 0-15,0-6 0 16,-2 2-3-16,-10 4 2 16,-11-6 1-16,2 0 2 15,4 0-1-15,14 0-1 16,1 5 1-16,-1-5-1 16,-8 0 0-16,-13 3 0 15,-2 2-3-15,5-5 2 16,10 5 1-16,2-5 0 15,4 0 0-15,-13 3 0 16,-8 0 0-16,-4-1 0 0,10 3 0 16,8-5 0-16,7 3 0 15,-4 0 0-15,-8-1 0 16,-10 4 0-16,1-6-3 16,5 5 2-16,10-2 1 15,5 2 0-15,4 0 0 16,-4-5 2-16,-9 3-1 15,-5 2-1-15,0-5-2 16,8 5 1-16,6-2 1 16,7 2 2-16,2-5-1 15,1 0-1-15,-7 6 1 16,-6-6-1-16,-2 0 0 16,-1 2 0-16,10 4 0 15,5-6 0-15,9 5 0 0,4-5 0 16,5 0 2-16,3 0 1 15,3 0-1-15,0 3 1 16,0 2-4-16,4-5-2 16,-1 0 4-16,0 5 1 15,0-5-3-15,0 3 1 16,3 2 0-16,0 0 2 16,3-5-1-16,1 3-1 15,-1 0-19-15,-6-3-8 16,-9 0-68-16,-6 10-30 15,-8 9-103 1</inkml:trace>
  <inkml:trace contextRef="#ctx0" brushRef="#br0" timeOffset="3792.309">18077 1434 420 0,'-6'-32'159'0,"3"19"-124"0,0-5 17 15,3 12 1-15,0-2-22 16,0 0-3-16,0 0-5 16,0 3-3-16,0 0-10 15,0 0 0-15,0 2 3 0,-3 6-5 16,-3 7-2-16,0 17-3 15,0 12 0-15,0-12 0 16,-3 23 1-16,3-16-2 16,0 11-2-16,-3-5 1 15,4 5 1-15,-1-5 1 0,0 7 1 16,0-7-2-16,3-3 1 16,0-5 2-16,0-6 2 15,0-7-1-15,3-11-1 16,0 0-3-16,0-22-2 15,0-7 1-15,0-2 1 16,0 7-1-16,3-11-1 16,0 9 1-16,0-22-1 15,0 13 0-15,3-23 0 16,3-11-3-16,5 3 0 16,-2 8 2-16,3 8 2 15,3 5 2-15,0 10 1 0,3 1-2 16,0 2-2-16,-1 8-2 15,-2-3-1-15,0 6 6 16,0 5 5-16,0 3-6 16,0-3-1-16,0 8-1 15,-1-5 0-15,1 5 0 16,0 5 0-16,0-2 0 16,0 2 0-16,0 8 0 15,-3 0 0-15,-3 9 0 16,-1 7 2-16,1 13-3 15,-3-5 0-15,0-5 1 16,-3 7 2-16,0-7-1 16,0 3-1-16,0-4 1 15,-3 4-1-15,0-3 2 16,0 7 1-16,-3-4-1 0,0 15-2 16,0-16 1-16,3 3-1 15,-3-5 0-15,0-3 2 16,0-5 1-16,0-6 1 15,0-2-11-15,-3-5-5 16,0-3-38-16,0-11-15 16,0 1-79-16,-9-14-35 15,3 2-8 1</inkml:trace>
  <inkml:trace contextRef="#ctx0" brushRef="#br0" timeOffset="4223.358">17919 1675 364 0,'-9'-5'134'0,"9"5"-104"0,-3 0 23 0,3 0 1 16,0 0-9 0,0 0-2-16,3 0-9 0,0 0-4 15,3-6-16 1,0 6-2-16,3 0 1 0,0 0-3 0,9 0 2 16,-3 0-5-16,23 0 1 15,19 0-1-15,-3-2 1 16,-7 2-2-16,-14 0-1 15,-6 0 1-15,-3 0 1 16,-4 0-1-16,-2-3-1 16,-3 0-3-16,0 3-2 15,-3 0-4-15,-3-5 0 16,-3 2-38-16,-3 1-14 16,0-1-100-16,-15-5-43 15,3 3 21 1</inkml:trace>
  <inkml:trace contextRef="#ctx0" brushRef="#br0" timeOffset="7773.697">22724 1566 304 0,'6'0'112'0,"0"-2"-87"0,-4 2 40 16,-2 0 12-16,0 0-14 15,0 0-1-15,0 0-16 16,0 0-4-16,0 0-24 0,-2-3-2 0,-7 0 1 15,0 3-3-15,0-5 0 16,-3 0-2-16,-6 2 0 16,3-7-2-16,-6 2-1 15,0 0-3-15,1 2 1 16,-4 1-4-16,6-3-2 16,-6 0 0-16,-9 3 1 15,-11-3-8-15,-10 3-1 16,-2 5 8-16,-1 0 6 15,6 0-5-15,1 5-1 16,-4-2-1-16,-11 7 2 16,-10-2-3-16,-5 5 0 15,11-2-1-15,4 2-2 0,-3 3-2 16,-13-3 1-16,-2 1 3 16,5-1 3-16,10-3-2 15,5 4 0-15,1-6-1 16,-7 2 0-16,-8-2 2 15,0 0 2-15,5-3-8 16,10 3-1-16,5 3-1 16,1-9 2-16,-4 4 2 15,-5-1-1-15,-1 3 1 16,4-3 3-16,2 3-5 16,9-3 2-16,7-2 2 15,-1 2 3-15,6 1 0 16,1-6-1-16,-1 2-2 15,-3 4 1-15,1-1 1 0,-4-2 0 16,3 2 0-16,1 3 0 16,2-3 2-16,3 0 1 15,4-2-4-15,5 0 1 16,0-1 0-16,3 4 0 16,3-6 0-16,0 0 0 15,1 0-3-15,-1 0 2 16,0 0 1-16,0 0 2 15,3 0-1-15,0 5-1 16,4-5 3-16,-1 8 0 16,0-3-1-16,3 3-2 15,0 0 3-15,0 8 0 16,3 5-1-16,-3 6 1 0,6-9 0 16,-3 14 3-16,3-6-3 15,0 9 0-15,0-12-1 16,3 12 1-16,0-9 0 15,1 19 1-15,-1-10-2 16,3 33 1-16,0-15 0 16,3 6 1-16,-1-12-2 15,1 6 1-15,0-8-2 16,3 19 2-16,0-11 2 16,3 7 2-16,-3-9-3 15,9-4-1-15,-6-7 1 16,3-3 0-16,-3-8-5 15,3 0 1-15,0-10 2 0,3 2 1 16,-4-5-1-16,1 0 1 16,0-3-4-16,3-3 0 15,-3 1 1-15,3-3 2 16,-3 3-3-16,9-9 0 16,-3 4 1-16,11-1 0 15,-2-3 0-15,18 1 0 16,-7 0 0-16,10 2 0 15,-9-5 0-15,5 0 0 16,-5 0 0-16,12 0 0 16,-10 0 0-16,28 0 2 15,-13 0-1-15,13 0-1 16,-16 0 1-16,1 0 1 0,-9 0-3 16,14 0 0-16,-8 0-1 15,20 0 0-15,-14 0 4 16,5-5 1-16,-11 5-1 15,3-3 1-15,-10 3-2 16,13-3-1-16,-13 3 1 16,19-2-1-16,-9 2 0 15,5-5 0-15,-11 5 0 16,2-3 0-16,-8 3 0 16,3 0 0-16,-7 0 0 15,13-3 0-15,-9 3-3 16,17-2 2-16,-11 2 3 15,8-6 1-15,-11 4-1 16,3-1-2-16,-10 0 1 0,1-2 1 16,-3 2-3-1,5 1-2-15,-8-1 2 0,12-2 2 16,-7 2 0-16,7-2 2 16,-9 0-2-16,3-1-1 15,-7 1-2-15,4-3 1 16,-6 0 1-16,0-2 2 15,-7 2-3-15,1 0 0 16,-3-6 1-16,0 1 2 16,-3 3-1-16,-3-6-1 15,-1 3 1-15,-2-6 1 16,0 1-1-16,0-4-1 16,-3 6-2-16,3 1 1 0,-3-4 1 15,3 3 0-15,-3 3 0 16,0 0 2-16,0 2-1 15,0 1-1-15,-1-4-2 16,1 1 1-16,0 3-1 16,0-6 0-16,0 2 2 15,3-15 2-15,-3 6-1 16,3-22-1-16,6-27-2 16,-6 35 1-16,-3 5 1 15,0 1 0-15,8-20-3 16,-5 12 2-16,-3 4 1 15,-3-4 2-15,0-1-1 16,-3 13-1-16,-3 9 1 0,6-24-1 16,0-25 0-16,0 12 0 15,-3 10-3-15,6 5 2 16,-6 8 1-16,0 6 0 16,-3-1-3-16,0 4 2 15,-3 1 1-15,0 4 0 16,0-1 0-16,-3 1 2 15,6 2-3-15,-3-5-2 16,-3 2 4-16,0 1 1 16,0-1 0-16,0 1 1 15,0 2-4-15,0-3 0 16,3 1-1-16,-6 5 0 0,9-1 2 16,-3 6 2-16,0 1-3 15,0 1-2-15,0 6-7 16,-5-5-4-16,2 5-19 15,-6 8-8-15,-6 5-56 16,-6 16-25-16,0-2-90 16</inkml:trace>
  <inkml:trace contextRef="#ctx0" brushRef="#br0" timeOffset="9725.997">22229 3495 296 0,'6'-3'112'0,"-3"3"-87"0,3 0 13 16,-3 0 1-16,0 0 1 0,0-2 3 16,0-1-4-1,-3 1 1-15,-3 2-22 0,0 0 3 0,-6 0 2 16,-8 0-3-16,-4 0-2 16,0 0-4-16,0 0 1 15,-3-3-2-15,0 0 2 16,-2-2-2-16,-7 2 0 15,-12-2-5-15,-8-3-3 16,-7 0-2-16,4 0-3 16,-1-2 3-16,12 2 0 15,7 2-6-15,-43-2 0 16,-20-2 1-16,12 2 3 16,2 0 0-16,-11 0 2 15,-9 3-4-15,12 0 0 0,5 2-1 16,16 3 0-16,15 0 2 15,-37 3 0-15,22-1-3 16,-7 3 0-16,-14 1-1 16,24-4 3-16,11 1-2 15,-20-3 1-15,-15-3 0 16,32 1-2-16,13-1-2 16,-7 3 1-16,-14 5 1 15,2 1-1-15,4 2 1 16,2 2 3-16,6 3 0 15,19-7 3-15,5 2-3 16,-3 2-2-16,10-2 2 0,2 3 2 16,3-3 0-1,3 2-1-15,3-2 3 0,3 3 0 16,0-3 1-16,3 8 0 16,0-3 0-16,1 13 0 15,-4 27 0-15,6-16 0 16,0-5 0-16,0 10 2 15,3-7-1-15,0 4 0 16,0-4-3-16,3 15 1 16,0-10 0-16,0 18 1 15,0-10 0-15,3 7 0 16,0-12-2-16,3-1-2 16,-3-8 1-16,3 1 1 15,0-6-1-15,6-3 2 16,-4-2 0-16,7-3 3 0,-3-2-5 15,6-1-1-15,-3-2 2 16,9-3 1-16,-3 1-1 16,8-4-2-16,-5 1 1 15,9-3-1-15,-9 0 0 16,6-3 0-16,-7 0 0 16,10-5 0-16,-6 0 0 15,24 0 0-15,-10 0 0 16,22 3 2-16,-13-1-1 15,7 4-1-15,-12-4 1 0,20 1-1 16,-11-3 4 0,26 3 2-16,-15-1-2 0,7-2-3 15,-16 0 0 1,7-2 1-16,-12 2 1 0,20 0 1 16,-11 0-2-16,11 0 1 15,-14 0-4-15,2 0 0 16,-11 0 1-16,8-3 0 15,-11 0 2-15,20 1 1 16,-11-1-1-16,14 0 1 16,-14 1-2-16,3 2 2 15,8 0-2-15,-5 0-1 16,-4-3 1-16,-8 3-1 16,-10 0-3-16,19-2 2 15,-9 2 3-15,5-3 3 0,10 0-2 16,-22 3-2-16,-8 0 0 15,3-2-1-15,-3-1 0 16,2 0 2-16,-8 1-3 16,12-4 0-16,-6 4 1 15,11-4 0-15,-8 4 0 16,9-1 2-16,-10 0-1 16,4 1-1-16,-6-1 1 15,0 1-1-15,-7-1 0 16,1 0 0-16,-9 1 2 15,6-4 1-15,-6 4-4 16,-3-1 1-16,-1 0 0 16,1-2 2-16,-3 0 1 15,-3 0 1-15,0-1-5 0,0-2 1 16,-3 0 0-16,0-10 2 16,0 5-1-16,0-22 2 15,-3 9-4-15,-3-17 0 16,0-20 1-16,0 7 2 15,0 11-3-15,0 3-2 16,-3 8-1-16,0-3 3 16,-3-3 0-16,3 11 3 15,0 5-3-15,-3-13-2 16,-6-24-1-16,-3 11 0 16,6 7 0-16,-6 6 3 15,0 11-2-15,-2-3-1 16,-1 10 3-16,0 3 2 15,0 3 0-15,0 5-1 0,3-2-2 16,3 2 1-16,3 2 1 16,1 4 0-16,2-1 0 15,3 1 0-15,0-1 0 16,0 0 0-16,0 3-14 16,3 0-3-16,0 0-31 15,-3 0-14-15,-12 3-102 16,-6 10-45-16,3 8 31 15</inkml:trace>
  <inkml:trace contextRef="#ctx0" brushRef="#br0" timeOffset="11389.862">22608 4762 404 0,'-15'-5'151'0,"15"5"-118"0,-18 0 11 15,18 0-2-15,-6 0-26 16,3 0-6-16,-6-5-3 16,3 2 2-16,-9-2-4 15,-9-6 6-15,-11 1 4 0,-4-3 2 16,-9 2 1-16,-5 0-9 16,2 1-3-16,0-1-6 0,1 1-3 15,-7-4 4-15,-14 4 1 16,-10-1 0-16,1 3 1 15,9 3-2-15,-1-3-1 16,-11 3-2-16,-9 0 1 16,2 2 1-16,10 0 2 15,3-2-1-15,-19 0 2 16,-11 2-2-16,12 6-1 16,6-1-2-16,-7 4 1 15,-11 2 1-15,6-1 0 16,12 4 0-16,8 0 2 15,7-1 1-15,-12 1 1 16,-1-1 0-16,1 1 0 0,11 0 0 16,25-4 2-16,8-1-1 15,-11 4 0-15,8-2-3 16,-18 3 1-16,13-3 0 16,-7 2 1-16,10-2-2 15,-1 3-2-15,6-3 1 16,4 5 1-16,8-2-1 15,0 2-1-15,6-3 1 16,0 6 1-16,4-2 1 16,2 9 3-16,3-1-1 15,3 20 0-15,0-8 1 16,6 17 1-16,0-12-1 16,3 6-1-16,0-8-6 15,3 8 1-15,0-8 0 0,3 19 2 16,0-11-1-16,3 8 2 15,-3-11-4-15,3 3 0 16,0-11 3-16,3-2 1 16,-3-5-1-16,6-4-2 15,0-1 1-15,9-4-1 16,-7-2 0-16,16 0 0 16,-6-3 0-16,15-2 0 15,-10-1 0-15,13-2 0 16,15 3-3-16,-7-1 2 15,1-7 1-15,5 2 2 16,10 1-3-16,-21-1 0 0,-10-2 1 16,13 2 2-16,-9 0-1 15,11-2-1-15,-8-1-2 16,32 1 1-16,-14 0 1 16,17-1 2-16,-11 1-3 15,8-3 0-15,-11 0 1 16,32 0 0-16,42 0-3 15,-27 0 2-15,-18-3 1 16,4 1 0-16,5-4 0 16,-6 4 0-16,-12-1 0 15,-35 3 0-15,-9 0-3 16,14-2 2-16,45-1 1 16,-35 3 0-16,-12 0 0 15,8 0 2-15,27-3-1 0,-14 1-1 16,-1 2 1-16,-26 0-1 15,-9 0-3-15,23 0 2 16,31-3 1-16,-43 3 2 16,-8 0-1-16,0-3-1 15,23-5 1-15,-29 6 1 16,-6-1-3-16,11-2 0 16,-5 2 1-16,6-2 0 15,-7 0 0-15,4-3 0 16,-6 0 0-16,3-8 2 15,-4 3-1-15,1-19-1 16,12-24 1-16,-9 3 1 16,-7 6-3-16,-14 23 0 0,3 0 1 15,-9 0 2-15,6 3-1 16,-6-5-1-16,0 4 3 16,-3-15 0-16,0 8-4 15,-6-18 1-15,0-27 0 16,-3 10 2-16,-3 11-3 15,0 11 0-15,0 5-1 16,-3 8 0-16,3 5 2 16,-2 3 0-16,-1 5 2 15,0 0 1-15,0 5-4 16,0 1 1-16,0 2-2 16,6 3 0-16,0 2 2 15,-3-2 0-15,-3-6-11 16,0 0-3-16,0 1-20 0,-2-3-7 15,-1-3-76-15,-3-3-34 16,-3 1-40 0</inkml:trace>
  <inkml:trace contextRef="#ctx0" brushRef="#br0" timeOffset="20221.627">20054 2140 136 0,'2'-5'52'0,"-2"5"-41"0,6-2 31 0,-6 2 12 15,3 0-3-15,-3 0 2 0,3 0-7 16,0 0-4-16,0 0-23 15,0 0 13-15,3 0 7 0,-3-6 0 16,0 6-1-16,0 0-4 16,0 0 1-16,0 0-8 15,0-2-4-15,0 2-5 16,-3 0-1-16,0 0-5 16,-6 0-2-16,3 0-6 15,-12 8-3-15,3-8 0 16,-8 13-1-16,2-8 0 15,-9 11 0-15,6-5 0 16,-3 10 2-16,6-3-1 16,1 9 2-16,2-11-2 15,0 7-1-15,3-9-15 0,3-1-5 16,0-3-32-16,3-7-12 16,0 2-61-16,3-18-25 15,3 5-5 1</inkml:trace>
  <inkml:trace contextRef="#ctx0" brushRef="#br0" timeOffset="20403.124">19839 2125 420 0,'3'-6'159'0,"-3"6"-124"0,9 0 20 0,-9 0-2 0,9 3-17 16,0 0-1-16,9 5-16 15,-3-1-6 1,9 4-8-16,-7 0-2 0,7 2 1 0,-6-3-2 15,3 4-2-15,-3-4-4 16,-3 3-2-16,-3-5-37 16,-4 0-14-16,1-2-112 15,-9 2-47-15,0-3 62 16</inkml:trace>
  <inkml:trace contextRef="#ctx0" brushRef="#br0" timeOffset="23886.117">21872 2238 304 0,'3'-18'115'0,"0"15"-89"0,-3-5 32 0,0 8 8 0,-3 0-26 16,-3 0-8-16,-3 8-10 16,-3-5-5-16,-8 7-9 15,-4 6-1-15,-3 11 0 0,0 7-3 16,0 3-1-16,4 0-6 15,2-5-2-15,3-6-42 16,6-4-17-16,12-17-227 31,6-10 123-31</inkml:trace>
  <inkml:trace contextRef="#ctx0" brushRef="#br0" timeOffset="24021.48">21697 2230 428 0,'3'0'162'0,"3"6"-126"0,3 15 3 0,-1-8-6 16,4 6-24-16,6 7-7 16,3 1-42-16,3-9-16 15,6 3-128-15,-10-13-55 16</inkml:trace>
  <inkml:trace contextRef="#ctx0" brushRef="#br0" timeOffset="28991.384">20000 2350 344 0,'6'-8'129'0,"3"-6"-100"0,3 1 20 16,-3 5 4-16,0 3 0 15,0-6 2-15,-1 3-5 16,1 0-4-16,-3 3-25 16,0 0 1-16,-6 2 1 0,-3 6-10 15,-6 7-4-15,-8 12-9 16,-7 9 0-16,-3 9 0 16,0-8 0-16,0 2-16 0,4-2-4 15,2-11-34 1,3-2-15-16,3-6-70 0,6-3-31 15,6-7 8 1</inkml:trace>
  <inkml:trace contextRef="#ctx0" brushRef="#br0" timeOffset="29169.958">19821 2331 460 0,'-6'0'173'0,"6"5"-135"0,0 9 25 0,3-4 3 0,6 11-33 15,3 6-7-15,12-1-17 16,6-2-4 0,5-3-3-16,4-2-17 0,-6-6-7 15,-3 0-38-15,-4-5-16 0,-2 0-117 16,-9-3-71 0,-3-7 117-16</inkml:trace>
  <inkml:trace contextRef="#ctx0" brushRef="#br0" timeOffset="30321.727">21932 2516 244 0,'15'-10'90'0,"-12"2"-70"0,3-6 37 0,-3 9 12 15,0-3-4-15,0 3-1 16,0-8-17-16,2-1-6 0,-2 1-23 16,0 0 4-16,0 0 5 0,0 5-9 15,-3 16 3 1,-3 5-11-16,0 6-3 15,0 2-2-15,3 0-3 16,0-3-2-16,3 1 1 16,3-6 1-16,0-8-1 15,0 3 2-15,3-5-4 16,0-3 0-16,0-3 1 16,0-10 2-16,0 0-6 15,0 0 1-15,-3-6-1 16,0 6 2-16,-3 0 1 15,3-1 1-15,-3 4 0 0,0 2 0 16,0 3-3-16,-3 5 2 16,3 10-1-16,0 3 0 15,0 3 0-15,0 5 0 16,0 3 2-16,0 0 2 16,-3-3-1-16,0 0-1 15,-3-2 5-15,0 5 1 16,-3-6 9-16,-3 3 2 15,0 3 0-15,-3-8 0 16,-3-3-5-16,-3-2 0 16,0-3-7-16,-3-5-1 15,-2-6-11-15,-4-2-3 16,0-3-39-16,0-3-18 16,0 3-93-16,10 3-42 0</inkml:trace>
  <inkml:trace contextRef="#ctx0" brushRef="#br0" timeOffset="36573.965">20830 2648 404 0,'-9'-10'151'0,"9"10"-118"0,-2-3 25 0,2 3 3 15,0 0-21-15,0 0-3 16,0 0-10-16,0 0-3 16,0 0-13-16,0 0 2 0,0 0 3 0,0 0 1 15,0 3 1 1,0 0 0-16,-6 4-2 0,0 1-8 15,-3 14-3-15,0-7-5 16,-3 12-1-16,3-1-10 16,0-2-3-16,0 0-20 15,0 0-5-15,3-8-40 16,0 0-16-16,0-3-76 16,3-11-75-1,0 1 89-15</inkml:trace>
  <inkml:trace contextRef="#ctx0" brushRef="#br0" timeOffset="36720.112">20720 2662 420 0,'-3'-14'159'0,"3"14"-124"0,0 0 39 0,0 0 11 15,0 0-34-15,0 0-8 16,9 3-26-16,-3 0-9 16,6 5-5-16,-3 2-11 0,6 1-3 15,-3-1-29-15,0-2-14 16,-3 0-67-16,0 8-27 15,-3-3-33 1</inkml:trace>
  <inkml:trace contextRef="#ctx0" brushRef="#br0" timeOffset="90620.945">11073 7506 404 0,'3'0'151'0,"-3"0"-118"0,0-2 18 0,0 2 1 15,0 0-15-15,0 0 1 16,0 0-10-16,0 0-3 15,0-3-14-15,0 0 2 0,-6 1 3 16,3-1-2-16,-9 0 0 16,3 3-4-16,-12 0-1 15,6 0-3-15,-12 6 1 16,4-1-2-16,-13 8 2 16,9-2-2-16,-3 20 0 15,7-4-1-15,-4 21 0 16,6-9 2-16,3 14 1 15,3-13 1-15,9 23 0 16,0-12-2-16,18 23-1 16,-3-13-3-16,27-3 1 0,-6-11 2 15,14-4 2-15,-8-6-1 16,3-8 1-16,-10-5-4 16,-5-3-2-16,-3-3 0 15,-3-2-1-15,-3-3 0 16,-3-5 0-16,-3 0-16 15,-3-5-4-15,0 0-91 16,0-19-39-16,-1 3-91 16</inkml:trace>
  <inkml:trace contextRef="#ctx0" brushRef="#br0" timeOffset="91183.352">11609 7707 444 0,'3'-18'165'0,"-3"18"-129"0,0-19 13 0,0 17-5 0,0-6-20 16,0 2-1-1,0-2-4-15,0 1-1 16,-3-4-9-16,0 3 3 0,-3 0 2 16,0 3-3-16,-9-1 1 0,0 1 2 15,-21 8 1-15,6-1-8 16,-17 17-2-16,8-6-1 16,0 14 2-16,7-6-1 15,2 3 2-15,6-3-2 16,6-3 0-16,3-2-3 15,9 3 1-15,0-6-4 16,21 3 0-16,-3-3-1 16,27 3 0-16,-6-3 2 15,5 3 2-15,-5-3-1 16,-3 3 2-16,-3-3 0 16,-4 3 3-16,-5-2 3 0,-3 4 5 15,-3-2-2 1,-9 5 1-16,0-2-7 0,-12 4-4 15,0-1-1-15,-18 1-1 16,4-4 0-16,-16-3 0 16,9-3-11-16,0-8-5 15,4 1-54-15,11-9-24 16,0 3-94-16,24-5-43 16,0 2 56-1</inkml:trace>
  <inkml:trace contextRef="#ctx0" brushRef="#br0" timeOffset="91354.54">11793 7953 564 0,'6'6'209'0,"-6"-6"-163"0,-6 13 18 15,6-10-4-15,-6 7-33 16,3-2-9-16,-12 16-12 16,3-3-3-16,-5 19-1 15,2-9-6-15,-6 4-2 0,6-6-30 16,3-3-12-16,0-4-59 15,6-12-26-15,0-2-84 16</inkml:trace>
  <inkml:trace contextRef="#ctx0" brushRef="#br0" timeOffset="91915.559">12275 7940 496 0,'-26'3'184'0,"26"-3"-143"0,-9 0 12 0,9 0-4 15,0 0-27-15,0 0-5 16,3-5-8-16,0 2-4 16,3-5-2-16,-3 0 8 0,-3-3 6 15,0 3 2-15,-3-5 3 16,0 3-10-16,-6-6-4 0,3 3-3 15,-6-3-1-15,3 2-2 16,-6 1 1-16,3 3 0 16,-3-1 1-1,3 3 2-15,-3 8 1 16,3 0-1-16,-2 11-1 0,2-1-1 16,-6 11 0-16,3-5-2 15,-3 8-2-15,3-3 1 16,3 3-1-16,3-3-3 15,6-2 2-15,0-3 1 16,9-8 0-16,-3 0 0 16,6-11 0-16,-3 0-3 15,3-2 2-15,-3 0 1 16,3-1 2-16,0 1-3 16,0 5 0-16,0 0 1 15,6 5 2-15,-3 1-1 0,5 7 2 16,-2-3-2-16,9 6-1 15,-3-2-4-15,6-4-2 16,-6-2-30-16,5-5-14 16,-5-1-78-16,3-10-32 15,-3 3-58 1</inkml:trace>
  <inkml:trace contextRef="#ctx0" brushRef="#br0" timeOffset="92150.001">12436 7469 584 0,'0'0'217'0,"0"0"-169"0,9-5-4 16,-6 5-16-16,6 0-17 15,0 0-1-15,6 5-2 16,-3 0 0-16,17 11-4 16,-8-2 4-16,12 33 4 0,-9-7 3 15,3 21 0-15,-7-14-7 16,-11 20-5-16,0-15-2 15,-18 38-1-15,0-18 0 16,-8 2 0-16,2-16-14 16,-12 0-3-16,6-7-68 15,-24-9-31-15,7-8-133 16</inkml:trace>
  <inkml:trace contextRef="#ctx0" brushRef="#br0" timeOffset="92814.03">13451 7562 436 0,'3'-13'165'0,"-3"13"-129"0,0-8 13 16,0 8-3-16,0-3-18 16,0 0-1-16,-3 1-3 15,3-1 0-15,-3 3-13 16,0 0 7-16,-6 0 2 0,0 0-2 0,-6 3 2 15,1-1-16-15,-19 6-6 16,6-2 6-16,-27 23 6 16,16-6-6-16,-7 22-5 15,9-10 3-15,4 12 2 16,5-9 5-16,9 25 2 16,3-13-3-16,21 30 0 15,0-17-3-15,36 1 0 16,-10-14-3-16,16-5-2 15,-9-11-2-15,5-7-1 16,-5-6-9-16,6-5-5 16,-10-3-20-16,1-8-6 15,-6 1-38-15,-3-9-13 16,-6 0-58-16,-7-18-24 0,-2 3 26 16</inkml:trace>
  <inkml:trace contextRef="#ctx0" brushRef="#br0" timeOffset="92951.783">13189 7885 444 0,'-39'-6'167'0,"39"6"-129"0,-2 0 19 15,2 0 2-15,11 3-31 0,-2 0-10 16,24 2-22 0,-6 0-9-16,15 3 7 15,-7-3-61-15,31 1-25 0,-13-1-105 16</inkml:trace>
  <inkml:trace contextRef="#ctx0" brushRef="#br0" timeOffset="93569.225">13936 7514 464 0,'-23'-8'173'0,"23"8"-135"0,-9 6 25 0,9-6 1 15,0 18-32-15,0-2-7 16,-3 39-14-16,3-10-3 15,0 16-4-15,0-8-5 0,0 32 0 16,0-19-4-16,0 8-1 16,0-13-2-16,0-8 2 0,0-8 2 15,-3-5-1 1,3-11 4-16,-3-13 2 0,0-3 4 16,-3-24 2-16,0 1-1 15,0-33 1-15,0 6-2 16,3-26 2-16,0 12-6 15,6-36-1-15,0 16-5 16,9 5 1-16,0 13-5 16,23 5 1-16,-5 11 2 15,21 11 3-15,-13 4 2 16,7 14 1-16,-9 0 0 16,-3 14 2-16,-7-1 1 15,-2 14 3-15,-6-4 3 16,-3 12 2-16,-3-6-3 0,-9 8 0 15,-3-5-5-15,-21 0 0 16,3-6-1-16,-29 1-2 16,8-3 1-16,-9-6-1 15,7-2 2-15,2-8 1 16,9 0-1-16,6-5 1 16,3 0 0-16,12-1 1 15,1 1 9-15,13 13 6 16,1 0-6-16,33 13 0 15,-6-5-1-15,17 26 2 16,-8-7-5-16,6 31-3 16,-12-13-3-16,-1-3-3 0,-5-8-2 15,-6-5-1 1,-3-7-18-16,-6-12-9 0,-1-2-108 16,4-32-48-1,-3 3-42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1:34:53.8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2756 5879 180 0,'-15'-8'68'0,"6"3"-52"0,-3-3 23 0,6 5 10 16,0 1 1-16,-3-1 3 15,0 0-10-15,-3 1-1 16,6 2-24-16,3 0 1 0,3-3-1 15,9-2-6-15,21 2-2 16,12 3-1-16,5 0-1 16,1-3-4-16,6 1-3 15,2-1 0-15,-11 3-1 16,-9 0-16-16,8 0-4 0,7-3-14 16,-12 1-7-16,-10-1-13 15,-14 1-6-15,0-1-69 16</inkml:trace>
  <inkml:trace contextRef="#ctx0" brushRef="#br0" timeOffset="301.506">2821 5831 296 0,'-29'-8'112'0,"17"8"-87"0,-3 6 15 0,9-1 3 16,0 11-11-16,3 18-1 15,3 3-2-15,0-8 1 16,3 19-16-16,0-8 5 0,6 50 4 16,-3-19-1-16,6 11-1 15,0-16-9-15,2 6-3 16,-2-14-5-16,3 0-1 16,-3-10-6-16,0-11 0 0,0-8-30 15,-3-18-13 1,0-3-29-16,0-14-13 15,-3 4-30-15,-3-22-14 16,0 5 25 0</inkml:trace>
  <inkml:trace contextRef="#ctx0" brushRef="#br0" timeOffset="1144.879">2809 6234 352 0,'-20'-16'132'0,"20"16"-103"0,-9-8 18 0,9 8 1 0,3-3-20 15,0 0-3-15,14-7-15 16,1 2-4-16,6-8-4 15,3 3-2-15,6-6 3 0,-4 3-4 16,13 3 0-16,-9 3 1 16,6 12 0-16,-4-2 2 0,-5 16 3 15,-6-3 11-15,-3 19 7 16,-3-5 1-16,-1 28 1 16,-2-10-10-1,6 3-4-15,-3-6-6 16,6-5-2-16,-6-8 1 15,2-5 0-15,-2-5 0 16,0-11 0-16,-3-3 0 0,0-24 0 16,3-20-5-16,-3-6 1 15,-3 2 0-15,-6 9 0 16,0 7 0-16,-1 1 0 16,1 2-3-16,0 8 2 15,0 3-1-15,0 10 0 16,0 11 2-16,3 19 2 15,3 20 5-15,0-4 6 16,-3-6-1-16,9 0 3 16,-3-5-2-16,11-3 0 0,-5-5-5 15,9-9-3-15,-6-1 0 16,3-20-1 0,-7 4-2-16,4-33-2 0,3-15 1 15,-3 2-1-15,-6 6-5 16,-3 2 1-16,-3 11 0 0,-4 3 2 15,-2 5-4 1,0 5 2-16,0 5 0 16,0 3-1-16,-3 8 4 15,3 8 0-15,-3 11-2 16,0 10 2-16,3-5 3 0,0 26 3 16,-3-8 4-1,3 1 5-15,-3-9-8 16,3-2-1-16,0-6-1 15,0-10 0-15,0-3 0 0,3-18 0 16,-3 0-2-16,6-40-2 16,0-16-4-1,-1 3-2-15,-2 2-2 0,-3 6 2 16,0 7 2-16,-3 9 2 16,0 10-1-16,3 14-1 15,3 10 3-15,6 8 2 16,3 5 2-16,3 8 3 15,5 8-1-15,-5 3 2 16,-3-6-6-16,9 17-1 16,-6-6-5-16,3-3 1 15,-4-5-27-15,1 0-9 16,-3-5-51-16,3-3-21 16,-3-5-43-16,12-13-17 15,-7-1 39 1</inkml:trace>
  <inkml:trace contextRef="#ctx0" brushRef="#br0" timeOffset="1351.765">4536 6154 340 0,'-12'-16'129'0,"3"11"-100"0,-6-8 18 16,9 10 3-16,-3-2-13 0,-6 0-1 16,3 2-12-1,1 0-4-15,-4 9-12 16,-6 9 6-16,3 7 3 0,6 9-3 15,6 9 2-15,0-8-7 16,12 21-3-16,0-6-17 16,21-4-7-16,-3-6-46 0,20-6-21 15,-8-4-55 1,9-11-24-16,-7-3 34 16</inkml:trace>
  <inkml:trace contextRef="#ctx0" brushRef="#br0" timeOffset="2175.404">4709 5786 376 0,'-27'3'143'0,"18"-3"-112"0,9 0-12 0,9 3-13 15,9 5-41-15,5-3-14 16,13 0-11-16,24-2-3 16,17 2-53-16,-3 0-25 15</inkml:trace>
  <inkml:trace contextRef="#ctx0" brushRef="#br0" timeOffset="6296.209">4848 5405 220 0,'-11'-37'82'0,"11"37"-64"0,-6-23 31 0,6 15 8 16,0-3-3-16,0 0 3 16,0 1-15-16,0 2-3 15,0 0-22-15,-3 3 1 0,0 5 0 16,-3 8-6-16,0 8-2 15,-3 18 6-15,3 14 3 16,0-6 0-16,-3 29 0 16,0-15-8-16,0 63-2 15,3-26-3-15,3 63-1 16,0-37-3-16,9 24-2 16,-3-32 3-16,9 10 0 0,-3-28 1 15,15-16 2-15,-3-16 1 16,14-32 3-16,-5-5-5 0,12-35-1 15,-7 0 0 1,4-15 0-16,-6 2-5 16,-3-29 1-16,-4 11 2 15,-2-8 1-15,-6 7 1 16,-3 6 0-16,-3 5 4 0,-3 9 3 16,-3-1-6-1,-3 19-1-15,0-1-2 16,0 30 1-16,0-5 0 15,3 15 1-15,-3-5-5 0,6 3 1 16,0-6 2-16,8 1 1 16,-2-6-1-16,12-8-2 15,-6-2 1-15,9-11 1 16,-4 0-1-16,1-16-1 0,-3 3 1 16,-6-22-1-1,0 6 0-15,-9-3 2 16,0 6-1-16,-3 2-1 15,-3 6 1-15,3 12-1 16,-1 1-3-16,7 21 2 0,0-3-1 0,9 11 0 16,-3-6 2-16,6 1 0 15,-6-3-3 1,0-3 0 0,-4-2 4-16,1-11 1 15,-3 0 0-15,-3-14 1 0,-3 4-4 16,-3-17 0-16,-3 6 1 15,-9-11 2-15,0 6-1 16,-15-6-1-16,4 8-2 16,-4 1 1-16,3 4 1 15,9 1 0-15,0 2-3 16,18-3 2-16,0 3-4 0,15 0 1 16,-3 3 0-1,11 8 2-15,-5 2-1 16,18 11-1-16,-6-2 3 15,11 17 2-15,-8-4 0 0,0 26 2 16,-7-8 4-16,-2 5 6 16,-6-5-1-1,-3-8 3-15,-3-5-8 0,-3-8-2 16,-4-3-1-16,4-26 0 16,-3 2-5-16,6-18-1 0,-3 6 1 15,0 1 2-15,-3 1-2 16,3 16-2-1,0 0 2-15,-1 20 0 16,-2 1 1-16,3 6 2 16,-3-4-3-16,6-2 0 15,-3-3 3-15,12-21 1 16,-6 0-1-16,11-21-2 0,-5 5-2 16,9-10 1-16,-6 7-1 15,2 4 0-15,-5 4-3 16,3 9 1-16,-6 2 2 15,2 13 1-15,-5-2-2 0,6 26 2 16,-3-6 1 0,0 20 2-16,-3-6 3 15,-10 0 4-15,1-5 2 16,-9 2 1-16,-3-7-6 16,-3-1-2-16,0-2-2 15,-6-6 1-15,4-2-9 16,-10-8-3-16,3-3-22 15,-21-10-10-15,6 0-62 16,-17-45-28-16,8 7-86 0</inkml:trace>
  <inkml:trace contextRef="#ctx0" brushRef="#br0" timeOffset="6459.688">6021 5524 420 0,'-21'-23'156'0,"21"23"-121"0,3-8 36 15,-3 5 10 1,0 0-46-16,0 1-16 16,0-1-46-16,0 1-21 15,0 2 25-15,6 2-84 0,6 3-31 0,3-5-29 32</inkml:trace>
  <inkml:trace contextRef="#ctx0" brushRef="#br0" timeOffset="8617.417">7530 6117 332 0,'-8'-18'123'0,"8"18"-95"0,-6-22 22 0,6 20 4 0,-3-1-14 0,3 1-3 15,-3-1-13 1,-3 8-2-16,0 8-13 15,3 9 6-15,0 12 2 0,0 29-1 16,6 1 3-16,-3-11-4 16,6 24 1-16,0-17-7 15,6 22-1-15,-1-15-2 16,13-4-1-16,-3-13-1 16,15-18 2-16,-6-5-1 0,8-33 2 15,-8 1-2 1,0-16 0-16,-3 5-6 15,-7-10-1-15,1 4 1 16,-12-12 2-16,0 8 0 16,-9-22-1-16,-6-8-2 15,0 11 1-15,0 11 3 0,-3 13 3 16,-3 18-2-16,7 16 0 16,-1-2 1-16,6 18 0 15,0-5 0-15,11 13 2 16,4-8-1-16,9 13 0 15,-6-7-1-15,6-3 0 16,-3-6-2-16,3-15-2 16,-4-4 1-16,7-17 1 0,-6 2-1 15,0-11 2 1,-3 4-2-16,-9-20-1 0,0 6-6 16,-12-27-4-16,-6-12 3 0,-6 10 2 15,-3 10 0 1,-6 8 1-16,0 14 0 15,9 10 3-15,3 3-2 16,7 7 1-16,5 4 0 16,8 4 0-16,7 1 2 15,12-6 0-15,18-2 0 16,2-3 0-16,-8 3-9 16,18-8-4-16,8-11-4 15,-5-11 0-15,-10-10 0 16,-8-13 1-16,-9 0 2 15,-12 5 1-15,-10 5 1 0,-5 1 2 0,-6 4 6 16,-6 6 2 0,-5 3 2-16,-7 5 0 15,-3 8 4-15,0 10 5 16,-3 9-3-16,-3 7-1 16,1 8 2-16,2 16 2 15,3 40 7-15,6 13 4 0,3 3-1 16,9 10-2-1,0-21-1-15,12 19 0 16,-3-19-6-16,12 18-2 0,-6-20 0 16,6 2 0-1,-3-16-2-15,-1-16-1 16,-2-5 1-16,3-29 1 16,-3 0-1-16,0-18-1 15,-3-1-3-15,0-18-2 16,-3 5 1-16,0-18-1 0,-3-8-3 0,0 10 2 15,-3 11 1 1,0 23 0-16,0 1 0 0,0 24 0 0,0-3 0 31,6 10 0-31,0-5-3 16,6 11 2-16,-3-6 1 0,11 1 2 16,-2-6-3-1,15-8-2-15,-6-2 4 16,11-11 1-16,-5 0 0 15,3-11-2-15,-6 3 1 16,-4-10-1-16,-2 2 2 0,-6-21 1 16,0-21-1-1,-6 5-2-15,-6 8 1 0,-6 10 1 16,-3 9-3 0,-3 10 0-16,-3 19-1 0,3 13 0 15,0-3 0-15,3 21 0 16,0-5 0-16,12 8 0 15,-3-5 4-15,9 10 1 16,0-7-1-16,3 5 1 16,-3-9-4-16,2-12 0 15,-2-3 3-15,0-19 3 16,-3 0-2-16,0-7 0 16,0-1-1-16,-6-10-2 15,0 3 1-15,-6-14-1 16,0 5 0-16,-6-2 0 0,0 5 0 15,-3 11 2 1,3 0-3-16,0 5 0 0,0 0-1 16,9 0 0-16,0 0 0 15,6-10 0-15,9-14-5 16,6 0-3-16,5 6 3 16,7 5 2-16,6 15 0 15,-6 19 4-15,-10 1 0 16,10 23 1-16,-6-8 0 15,0 11 0-15,-4-9 0 16,-2 9 2-16,-6-8 3 0,-3 5 2 16,-3-8 1-1,-3-5 0-15,-3-3-4 0,-6-11-1 16,0 1-1-16,-6-14-2 16,0 3 1-16,-6-10-1 15,3 2-3-15,3-3 2 16,0 3-1-16,9 3-2 15,0 0 0-15,12 5 3 16,-3 0 0-16,9 0 1 16,-3 0-3-16,20-3 2 15,-2 0 3-15,12-4 1 16,-10-1-6-16,4-11 0 16,-9 3 1-16,-1-18 1 15,1-16 1-15,-6-1 0 16,-12 6 0-16,-6 6 2 15,-6 4-1-15,-9 9 2 0,-6 5-2 16,-6 5 2-16,-6 8-4 16,-3 5 0-16,-2 14 1 15,2 12 0-15,3 17-3 16,9-3 2-16,3-8-1 16,9 8 0-16,0-5 2 15,18 5 2-15,0-8-1 16,21 8-1-16,-6-8 3 15,8-7 0-15,13-7 1 16,-1-9 0-16,-2-9 0 16,-3-2 0-16,-7-3-2 15,-14 0 1-15,-3 3-2 16,-6-3 2-16,-3-6-11 0,-12 4-4 16,-9-1-76-16,0-2-33 15,3-13-118 1</inkml:trace>
  <inkml:trace contextRef="#ctx0" brushRef="#br0" timeOffset="9730.625">10710 6170 324 0,'0'-5'121'0,"0"2"-95"0,0 1 20 0,0 2 4 16,0 0-10-16,0 0 1 16,0-3-8-16,0 3-3 15,0 0-16-15,0 0 2 0,-3 3 2 16,0-1-2-16,-3 3 1 16,0 1-3-16,-3 7 1 15,-3 11-6-15,3 8-1 16,3-6 0-16,3 24 2 0,0-5-3 15,9 0 1 1,0-8-3-16,9 0 0 0,0-5-3 0,14-8-2 16,-2-6 1-1,12-7 1 1,-6-3-1-16,2-8 2 0,-5 0-2 16,-6-13 2-16,-3 2-2 0,-9-23-1 0,-12-17-2 31,-12 14-1-31,3 8-3 15,-18-2 1-15,-9-7 3 16,10 17 3-16,5 3-2 16,-6 2 0-16,-3 0 1 0,12 5 2 15,3 4-6 1,7-1 1-16,2-3 1 16,6 0 3-16,9 1-2 15,8-1 0-15,16 1 1 0,12-1 0 0,2 3-3 16,1 3 2-1,0 2 1-15,-10 3 0 16,-5 6 2-16,-6 4 1 16,-3 6 3-16,-3 8 1 15,-7 10-1-15,-2 1 1 16,-3-6 0-16,0 13 3 0,0-10-3 0,0 0 1 31,0-6-7-31,3-2-1 16,-3-6 2-16,6-4 3 15,-3-4 0-15,8-13 0 16,-2 1-3-16,3-25 1 0,-3 4-2 16,0-14-1-1,-3 5-2-15,0 0 1 0,0-5 1 16,-7 16 2-16,-2 5-1 16,0 5-1-16,3 11 1 15,0 21 1-15,6 22-1 16,0-3 2-16,-3-11-2 15,12 5 2-15,-6-5-2 16,5 0-1-16,-5-5-4 0,3-5-2 16,-3-4-17-1,3-7-5-15,-3 0-39 0,5-10-14 16,-2 2-46-16,9-35-20 16,9-23-23-16</inkml:trace>
  <inkml:trace contextRef="#ctx0" brushRef="#br0" timeOffset="9997.441">11778 5728 356 0,'-18'-16'134'0,"15"11"-104"0,-3 0 42 0,6 5 12 16,0 2-25-16,0 9-9 16,0 10-12-16,0 37-4 15,3 1-19-15,0-9-2 0,6 24-2 16,-3-16-4-16,12 37-2 15,-6-21-7-15,6 1-3 16,-6-12-7-16,0-7-3 0,-3-11-18 16,-3-6-8-16,0-7-30 15,-6-6-10-15,0-4-30 16,-3-9-12-16,0-3-22 16</inkml:trace>
  <inkml:trace contextRef="#ctx0" brushRef="#br0" timeOffset="10162.996">11281 6120 436 0,'-30'-5'162'0,"27"7"-126"0,12-10 12 16,6 6-4-16,15-4-20 0,-6 4-3 15,29-1-10-15,34 6-5 16,-4-1-3-16,-17 1-38 0,20 5-14 15,-15 0-96-15,22-3-43 16,11-8 35 0</inkml:trace>
  <inkml:trace contextRef="#ctx0" brushRef="#br0" timeOffset="10659.774">12305 6128 316 0,'-33'-11'121'0,"24"9"-95"0,-2-4 33 0,8 6 8 15,-3 3-19-15,3 5-2 16,3 10-5-16,0 30 1 16,3 15-23-16,0-12 5 0,3 39 3 15,-1-22-11-15,7 38-3 16,-3-21-8-16,6-3-4 16,-3-16-5-16,0 3-2 15,0-16-28-15,0-11-13 16,-3-7-30-16,0-17-12 15,0-5-32-15,-3-13-12 0,0 0-1 32</inkml:trace>
  <inkml:trace contextRef="#ctx0" brushRef="#br0" timeOffset="11576.091">12097 6376 348 0,'-24'-45'132'0,"24"45"-103"0,-9-37 18 16,9 22 4-16,0-4-27 15,3-2-5-15,3 0-8 16,9 2 0-16,12 1-6 16,14 4 1-16,16 7 1 0,-1 7-1 15,-2 5-1-15,-3 3-6 16,-7 2 1-16,-2 6 9 16,-9 3 3-16,-4 7 10 15,-14 1 4-15,-3-6-1 16,-9 13 0-16,-3-2-8 15,-6 2 0-15,0-5-8 0,-9 1-3 16,3-7-1 0,-11-1-1-16,8-4-2 0,-3-2-2 15,3-3-2-15,6-5 1 0,0 0-1 16,9-8 0 0,0 0 0-16,12-11 0 0,-3 1 0 15,9-22 0 1,-3 6 0-16,9-17 0 15,-1 9 2-15,1 0 0 16,-3 7 0-16,-3 1 2 16,3 2-1-16,-3 11 2 15,-4 10 9-15,-2 16 4 0,-3 19-5 16,0 2-2 0,-3-7 6-16,6 7 4 0,-3-7-7 15,6-1-2-15,-3-5-6 16,6-2-3-16,-3-3 0 15,5-11-1-15,-2 0-5 16,3-21 1-16,6-15 0 16,-6-1 2-16,0 3-1 15,-7 10 1-15,1 9 2 16,-3 12 0-16,0 14-3 0,0 5 2 16,3 0-1-1,3-2 0-15,3-3 2 16,-1-8 0-16,-2 0-11 15,12-11-3-15,12-15-6 16,-1-14-3-16,-5-8 4 0,-12 8 1 16,-3 6 2-16,0-14 2 15,-1-13 8-15,-8 3 3 16,0 8 0-16,-6-24 2 16,-6-11 3-16,-3 13 1 15,-3 14 7-15,-3 8 6 16,3 7-2-16,3 17 0 15,0 2-6-15,3 8-3 16,0 5 2-16,3 30 0 0,3 36 8 0,3 3 2 31,-3 9 0-31,0 7 2 16,0-16-8-16,6 13-2 0,-3-15-5 16,3 4-3-16,0 6 0 15,-3-26 1-15,-3-11-8 0,0-5-1 16,0-6-18-16,-3-12-9 15,-3-1-33 1,-3-11-15-16,0 1-42 16,-9-13-19-16,0 2-30 15</inkml:trace>
  <inkml:trace contextRef="#ctx0" brushRef="#br0" timeOffset="11770.24">12710 6122 440 0,'-42'-2'165'0,"42"2"-129"0,-6-5 17 0,6 5-3 15,18-8-19-15,24-14-4 0,11-4-15 16,7 2-5 0,-1 11-5-16,-8 2-4 0,32 9 1 15,-14-1-45-15,11 3-22 0,24-3-62 16,-5-5-28-1,-25-2 2 1</inkml:trace>
  <inkml:trace contextRef="#ctx0" brushRef="#br0" timeOffset="12811.53">13859 6202 256 0,'-9'0'96'0,"9"0"-75"0,0 2 28 0,0-2 8 16,0 0-23-16,3 0-9 16,0-5-7-16,0 0-2 15,0-3-8-15,0-3-3 0,-3-2-1 16,0 0 4-16,-3 0 5 16,-3 2 2-16,-3 1 0 0,-6 4-3 15,-6 4-2 1,-8 4-2-16,-7 4 2 0,0 4 1 15,0 1 3 1,4 2-1-16,5 0 0 16,6 0-1-16,9 1 0 15,9-1-6-15,12 3-4 16,12 2 1-16,12 6 0 16,2 5 5-16,-5-5 3 15,-6-3-6-15,6 11-3 0,2 5-1 16,-11-13 1-16,-3-3 3 15,-6 0 4-15,0 3 5 16,-6 0 1-16,-9-3 0 16,-6-3 1-16,-9-4 0 15,-3-6 3-15,6-1-5 16,-20-1 2-16,-13-1-7 0,15-2-1 16,7-1-4-1,-1-2-1-15,-3 0-1 16,6 0-2-16,6-2-4 15,6-1-2-15,6-2-22 16,6-1-6-16,12-1-47 16,9-1-18-16,15-6-122 15</inkml:trace>
  <inkml:trace contextRef="#ctx0" brushRef="#br0" timeOffset="13997.512">14913 6511 248 0,'-15'0'93'0,"15"0"-72"0,-3 0 29 0,3 0 10 15,0 0-11-15,0 0 9 16,3-5-19 0,3-8-21-16,0-8-7 0,0-8-1 15,-3-3-4-15,0-3 2 16,-3 4-5-16,-3 7 0 0,0 5 1 15,-6 1 0 1,3 2-2-16,-6 0-2 16,-6 0 3-16,-6 6 0 15,0 4 1-15,7 9 0 16,2-3 2-16,-12 21 1 16,-6 24 1-16,9 11 0 15,9-3 4-15,12-16 3 16,0-6-6-16,15 4-1 15,9 2-2-15,3-8 1 0,0-11 2 16,-3-10 2-16,-3-2-1 16,8-9 1-16,13-10-6 0,-6-11-1 15,-6-10-2 1,-10-11-2-16,-2 0 1 16,-6 2 1-16,-6 6-1 15,-6 3-1-15,-3 10 1 16,0 11 1-16,0 2-3 0,-3 11-2 15,-5 19 2 1,5 10 0-16,3 0 3 0,3 11 1 16,9 10 1-1,6-8 2-15,8-7-3 16,4-14-2-16,-3-5 2 16,12-8 0-16,-6 0-1 0,2-14 1 15,7-12-2-15,-3-14-1 16,-6-8 3-16,-7-5 0 15,-5 3-4-15,-3 2 1 16,-3 3 0-16,-3 8 0 16,-3 8-3-16,-3 5 2 15,0 21-1-15,-3 19 0 16,3 19 4 0,0 10 5-16,0-3 6 0,0-3-3 0,0-4 2 15,0-4-5 1,3-7-2-16,0-5 0 15,0-9-1 1,0-7 2-16,3-11 1 0,0-6-3 16,0-7-1-16,-3-8-1 15,-3-8 1-15,0 2-4 16,0-25 0-16,0 9-4 16,-6-7-1-16,-6-14 0 15,3 27 2-15,0 6-1 16,0 7 4-16,0-3-2 15,3 12 1-15,9 7 0 16,3 5 0-16,6 6 0 16,6-1 0-16,-3 1-9 0,24 2-5 15,20 3-30 1,1 3-10-16,-4 2-50 16,-8 5-23-16,-1 6-57 15</inkml:trace>
  <inkml:trace contextRef="#ctx0" brushRef="#br0" timeOffset="14368.265">15731 6609 344 0,'-21'14'129'0,"21"-14"-100"0,-5 5 40 0,5-5 10 16,0 2-26-16,0-2-10 16,2-2-14-16,1-3-7 15,3-3-12-15,-3 2-6 0,6-18-1 16,-3 6-2-16,3-27 2 0,3-16-2 15,-6 21 2-15,0 6-2 16,-6 2-1-16,0 3 1 16,-6 3 1-16,-3-3 1 15,0 13 3-15,3 3-1 16,-6 5 0-16,-6 0-3 16,-2 5 1-16,-4 8 0 15,0 9 1-15,6 15 4 0,6 16 5 16,6 8-3-16,9-16 0 15,0-8-2 1,12 5 2-16,9 6-3 16,3-16-2-16,-6-6-5 0,26-5-2 15,19-2-2 1,-4-6 3-16,-8-7-22 0,-7-6-9 16,-8-8-53-1,-6-8-20-15,6-13-108 16</inkml:trace>
  <inkml:trace contextRef="#ctx0" brushRef="#br0" timeOffset="15615.138">16717 6167 252 0,'-15'-13'93'0,"12"11"-72"0,-3-9 31 0,3 8 9 16,0-2-16-16,0 0-6 0,0-3-14 15,3 3-3 1,0 2-13-16,0 11 8 0,0 8 3 0,0 8 3 15,3 20 3-15,-3 20-1 16,0 2 2-16,0-5-9 16,0-11 0-16,0-7-5 15,0-17 0-15,0-5-3 16,0-5 1-16,-3-3-4 16,3-7 1-16,0-14-7 15,3-11-1-15,0 3-2 16,3-31 0-16,3-14-5 15,3 5 0-15,0 3-4 16,-4 19 2-16,1 5 3 16,3 2 3-16,0 1 0 15,0 7 1-15,-3 9 4 16,0 7 1-16,-3 8 5 16,3 9 3-16,0 12-2 0,0 24 2 15,3 11-2-15,0-13 2 16,-4-11-4-16,10 3 1 15,-3-9-5-15,6 1-2 16,-6-5 2-16,6-6 0 16,3-3 1-16,-7-10 0 0,-2-3 0 15,3-10 0 1,0-11-2-16,-3-10-2 16,-3-11 1-16,0-6 1 0,-3 1-1 15,-3 5-1 1,0 5 1-16,-3 11-1 15,0 5 0-15,-3 3 0 16,-3-3 0-16,3 11 0 0,0 0-3 16,-3 10 2-1,-3 16-1-15,0 16 0 0,3 11 4 16,3-3 1-16,3-3 1 16,3-13 0-16,-3-5-2 15,14-3 1-15,16 0 0 16,0-10 3-16,-6-3-1 0,14-8 0 15,-8 0-3 1,0-19 1-16,6-15-2 0,-10-8 2 16,-5-1-2-1,-15 12-1-15,0 4 1 16,-12-5 1-16,0 3-1 16,-18 3-1-16,6 5-2 15,-14-1 1-15,-13-4-1 0,6 5 0 16,3 5 0-1,10 8 0-15,8 0 2 0,0 3 0 16,-6 2-3-16,6 0 2 0,3 1-6 16,3 2-3-1,3 0-8-15,3 0-3 16,0 2-18-16,3-2-7 16,0 0-42-16,6 3-17 15,-3 0-89 1</inkml:trace>
  <inkml:trace contextRef="#ctx0" brushRef="#br0" timeOffset="16153.973">17562 6226 328 0,'-9'-22'123'0,"9"12"-95"0,0-1 14 15,3 9 1-15,0-4-15 16,0 1-1-16,0 2-3 16,3 6 2-16,0 2-14 15,-3 1 11-15,3 15 4 0,-3-3 3 0,0 35 4 16,0-10-7-16,-3 7-2 15,0-10-5-15,0-1-3 0,-3 4-5 16,0-12 0 0,0-7-3-16,3-5 2 15,0-11-4-15,3-8-2 16,-3 0-9-16,15-30-5 16,-3 7 5-16,14-30 3 15,-2 10-5-15,12-2-3 16,9-7 2-16,-13 25 4 15,-5 3 0-15,3 11 1 16,3 5 2-16,-7 8 2 16,-2 11 5-16,-3 15 6 0,-6 14-1 15,-3 7 1-15,-6-2-3 16,0-2-1-16,-3-6-5 16,0-5-3-16,-3-6-14 15,0-5-6-15,0-2-37 16,3-6-16-16,0-2-46 0,0-4-18 15,9-4-51 1</inkml:trace>
  <inkml:trace contextRef="#ctx0" brushRef="#br0" timeOffset="16304.739">18032 6511 440 0,'-12'-5'165'0,"12"8"-129"0,0-3 21 0,0 0 2 0,9 2-31 16,12 1-7-1,12 0-27-15,9-1-11 16,5-2 8-16,1-2-51 0,-1-6-21 16,1-3-116-1</inkml:trace>
  <inkml:trace contextRef="#ctx0" brushRef="#br0" timeOffset="17012.353">18443 6186 436 0,'-12'-11'165'0,"12"11"-129"0,-6-8 8 0,6 8-4 0,0 0-24 15,0 0-4-15,3 8 4 16,3 11 1-16,0 13-8 15,-3 15 10-15,0 9 7 0,0-1-3 0,0-7-1 16,-3-8-8 0,0-9-1-16,0-4-8 15,0-6-1-15,3-8 0 0,0-7 0 16,0-1 0 0,3-16 0-16,3-20-2 0,0-17-2 15,3-5-4 1,0 16-2-16,-1 5-2 0,4-2 2 15,3-1 2 1,0 6-1-16,-3 8 4 0,-6 11 0 16,0 2 3-16,0 13 1 15,6 19 1-15,0 21 0 0,5 8 2 16,-2-16 1 0,-3-6-3-16,9 1-1 15,-3-5-3-15,6-6-1 16,8-3 3-16,1-7 3 15,0-11-2-15,2-11 0 16,-2-15-1-16,-9-3 1 0,-6 5-4 0,6-13 0 31,-7 5 1-31,-5-5 0 16,0 8 0-16,-12 0 2 0,-6-5-3 16,-3 12 0-16,0 6-1 15,-9 9 0-15,-5 4 2 16,5 8 2-16,3-2-1 15,0 39 2-15,0 24 0 16,6-15 3-16,3-12-3 16,12 4-2-16,15 7-7 15,6-16-1-15,-7-5-19 0,19-7-8 16,9-4-26 0,-4-7-10-16,-2-6-56 15,5-8-23-15,1-7-24 16</inkml:trace>
  <inkml:trace contextRef="#ctx0" brushRef="#br0" timeOffset="17764.09">19637 6498 476 0,'-3'0'178'0,"0"-5"-138"0,3-11 2 0,3 5-8 15,3-7-21-15,0-9-2 16,0-4-7-16,0-1-1 15,0-2-1-15,-3 4-2 0,-3 12 1 16,0 2 1-16,-12-2 3 0,-12-6 9 16,-6 3 3-1,-9 5-6-15,7 5-4 0,-1 6-7 16,3 2-2-16,3 8-2 16,12 3 3-16,4 0 0 15,-1 24 3-15,0 21-1 16,9 3-1-16,6-4 3 0,6-9 0 15,8-11-1 1,10-6-2-16,6-10 1 16,3-8 1-16,-4-8 1 0,-8-5 1 15,0-1 2 1,-3-15 3-16,-6 5 5 16,-3-13 1-16,-3-8-4 15,-6 5-1-15,-3 3-4 0,-3 8-1 16,-3 5-6-1,3 6 1-15,0 10-5 0,0 13 1 16,3-3 0-16,3 33 2 16,3 12-4-16,0-12 2 15,0-9 2-15,6 43 3 16,-4-14-2-16,4 14 0 16,0-14-1-16,0 4 0 15,-3-17 2-15,-3 0 0 0,-6 6 2 16,-3-11 1-16,-9-11-1 15,-3-15 1 1,0-4 2-16,-23-7 2 0,5 0-3 16,-15-8-3-1,13 0 0-15,-16-10 1 0,-17-17-8 16,5-18-1 0,12-21-5-16,22 0-3 0,17 5 0 15,15 6 1-15,9 10 6 16,8 5 2-16,10 11 8 0,15 10 6 15,8 6 5 1,4 5 4-16,-6 6 0 0,-4 2-1 16,-5 2-4-1,-9-2-2-15,-7 0-6 16,-8 0-3-16,-3 0-5 16,-6 0-2-16,-3 0-30 15,-6-5-12-15,0 2-101 16,-21-2-42-16,-14-14-6 0</inkml:trace>
  <inkml:trace contextRef="#ctx0" brushRef="#br0" timeOffset="19579.662">19964 6556 364 0,'6'11'134'0,"-6"-11"-104"0,9 3 9 16,-6-3-3-16,6-3-17 16,0-2-1-16,-3-6-6 15,0 3 0-15,0-29-7 16,-3 8-3-16,-3-13 1 0,0 7 0 15,-12 1 1-15,0 2 4 0,-12 6 3 16,6 4-2-16,-9 7 2 16,7 1-4-16,-4 9 1 15,-9 5 4-15,3 16 4 16,7 18 3-16,5 17 3 16,6-4-6-16,9-2 1 15,6-2-6-15,6-9-1 16,6-5-4-16,5-8-1 15,10-5-1-15,6-5 0 16,0-6-2-16,-10-5 1 16,-2 0 0-16,3-11 1 15,-6 3-2-15,0-23-2 16,0-22 1-16,-10 0 1 16,-2 5-1-16,-6 9-1 15,-3 7 1-15,0 13 1 0,0 6-1 0,-6 13-1 16,-3 27 1-1,3 18 1 1,9 0-3-16,6-6 0 0,9-4 1 16,6-6 0-16,3-6 0 15,0-7 2-15,-1-8-1 16,4-8-1-16,3-13 1 16,3-24-1-16,2-16 0 15,-11 11 0-15,0 7-3 0,-3-20 0 0,0-35-7 16,-13 16-4-1,-2 13 5 1,-9 0 3-16,-6-5 6 0,-2 16 2 16,-4 10 2-1,-3 8 2-15,0 11-5 0,3 10-1 16,0 4 2-16,0 17 1 16,-3 30 3-16,3 15 1 15,0 4 1-15,6-12 2 16,1-7-3-16,5 42-2 15,0-16 0-15,14 3-1 16,13 10-5-16,3-31 1 0,-9-8 2 16,15-6 1-1,8 0-1-15,-2-10 1 16,-6-11 0-16,-13-7 1 16,-5-4 0-16,3-18 0 0,3-26-2 0,-6-11-2 15,-3 0 1 1,-3 6-1-1,-4 4 0-15,-2 9 0 0,-3 7 0 16,0 12 2-16,0 1 1 16,-3 6 1-16,0 3-5 15,-3 10 1-15,0 19 0 16,3 21 0-16,0 11 0 16,3-1 2-16,3-7-3 15,3-6 0-15,6-7 1 16,9-9 0-16,6-5 0 15,5-5 0-15,7-8 2 16,-3-5 3-16,-3-6 0 16,-4-5 0-16,-5-10-3 0,-3-14-2 15,0-16 1 1,-9 9-1-16,-4 7-3 0,1-8 2 16,0-7 1-16,-3 9 2 15,0 9-3-15,-6 14 0 16,0 1 1-16,0 6 0 15,-3 3-3-15,0 10 2 0,0 19 1 0,0 18 2 32,3 9-1-32,3-1 2 15,0-5-2-15,3-8-1 16,3-8 1-16,0-5 1 16,3-6-1-16,2-4 2 15,4-6 0-15,3-6 1 16,0-4 0-16,0-9 0 0,-3-13-5 15,-1-15 1-15,-2-6 0 16,-3 0 2-16,-6 8-3 0,-3 10 0 16,0 9-1-1,0 2 0-15,0 5 0 0,3 8 0 16,3 14 2 0,3 5 0-16,-3-3-3 0,8 11 2 15,-2-5 1 1,9-6 0-16,15-3 2 15,11-10 1-15,7-8-1 16,-16-2-2-16,-8-1-2 16,6-7 1-16,5-9 1 15,-14 9 2-15,-6 4-3 0,-6-7 0 16,3-8 3-16,-9 0 1 16,-9-3-4-16,-6 1 1 0,-6 2 0 15,-9 2 0 1,-6 9-5-16,-3 10 1 15,-6 10 0-15,0 9 2 16,1 5-1-16,2 2 1 16,3 6 4-16,6 10 3 15,6 17-2-15,12-4 0 16,0-7-1-16,24 10-2 16,21 6 1-16,-1-11 1 0,4-11-1 15,-15-13-1 1,0-5-4-16,8-8 0 15,13-3-5-15,-4-7-1 0,-8-9-26 16,-12-10-9-16,-9-13-59 16,-12-9-25-16,-3 4-86 15</inkml:trace>
  <inkml:trace contextRef="#ctx0" brushRef="#br0" timeOffset="19757.624">21289 5773 456 0,'-30'-2'170'0,"30"2"-132"0,-3 0 7 0,3 0-7 16,0 0-58-16,6-3-20 15,3 3-43-15,0-3-18 16,-3 1-63-16,3 4-28 15</inkml:trace>
  <inkml:trace contextRef="#ctx0" brushRef="#br0" timeOffset="20013.454">19887 5826 440 0,'-30'-16'165'0,"30"8"-129"0,9-2 6 15,9 4-5-15,18 4-23 16,-7-1-5-16,40 6-19 16,47 5-6-16,9 13 8 0,-6 3-45 0,6 2-16 15,6 1-110 1</inkml:trace>
  <inkml:trace contextRef="#ctx0" brushRef="#br0" timeOffset="59621.596">2512 10901 180 0,'-6'-5'68'16,"6"5"-52"-16,-3-3 23 0,3 3 10 0,0 0 8 15,0 0 5-15,-3 0-3 16,3 0 1-16,-3-3-33 0,3 3 11 0,-6 0 3 16,3 0 1-1,0 0-1-15,0 0-9 16,0 0-5-16,0 0-11 15,0 3-3-15,3-3-5 16,0 0-3-16,0 0-2 16,6 3-3-16,-3-1 3 0,12 3 0 15,-9 1-4-15,15-1 1 16,-6 0 0-16,20-5 2 16,-8 0-1-16,15 0-1 15,-7 0-2-15,7-2 1 16,-15-1 1-16,3 0 0 15,-4 1 0-15,-2-1 2 16,-3 0-1-16,-3 1-1 16,-3-1 1-16,-3 3 1 0,0 0 1 15,-3 0 3-15,0 0-1 16,-4 0 2 0,1 0 0-16,0 0 1 15,-3 0 0-15,0 0 0 16,0 0-2-16,-3 0-1 0,0 0-6 15,0 0 1-15,0 0 0 16,0 8 2-16,0-3-1 16,3 14-1-16,-3-6 1 15,3 8-1-15,-3-5 0 16,3 13 0-16,0-5 0 16,0 21 0-16,0-8 0 15,3 13 0-15,-3-10 2 16,3 2 1-16,-3-7 1 15,3-3 2-15,-3-6-3 0,0-2-2 16,0-6 0 0,-3 1 1-16,0-6-12 0,0-5-3 15,0 0-45-15,-3-11-19 16,0 1-114 0,3-19-50-16,0-1 69 0</inkml:trace>
  <inkml:trace contextRef="#ctx0" brushRef="#br0" timeOffset="60079.551">2533 11192 244 0,'-15'5'93'0,"15"-5"-72"0,-12 3 31 16,12-1 12-16,-3-2-3 15,0 0 1-15,0 0-10 0,-3 0-5 16,0 0-26-16,3 0 7 0,0-2 3 15,0 2-12 1,3-3-3-16,0 1-6 16,6-4 1-16,0 1 0 0,12 0 3 15,-3-1-7-15,20 4-4 16,-5-1 0-16,15 3 0 16,-7 0-1-16,1 0 1 15,-6 0 2-15,-3 0 2 16,-6 0-3-16,-4 0-1 15,-2 0-1-15,-3 0 1 16,-3 0-13-16,-6 0-3 16,0 0-45-16,-3-3-19 15,0 3-53-15,-3 6-20 16,0-1-18 0</inkml:trace>
  <inkml:trace contextRef="#ctx0" brushRef="#br0" timeOffset="60521.369">2530 11512 300 0,'-12'3'112'0,"12"-3"-87"0,0 0 24 16,0 0 6-16,0 0-14 0,0 0-1 16,0-3-10-16,0 0-4 15,0 1-14 1,3-1 6-16,3 0 4 0,0 1-2 0,8 2-2 16,1 0-4-16,21-3-1 15,-12 3-1-15,23 0 0 0,-14 0-4 16,9 0 0-1,-6 0 1-15,-1 0 2 16,-8 0 3-16,3 0 4 16,-12 0 1-16,0 0 3 15,-3 0-3-15,-4 0-2 16,1 0-9-16,-6-2-5 16,0-1-13-16,-3-5-4 15,0 3-55-15,-6-6-22 0,3 0-151 31</inkml:trace>
  <inkml:trace contextRef="#ctx0" brushRef="#br0" timeOffset="62379.219">3771 11036 292 0,'3'0'110'0,"-3"0"-86"0,0 0 38 0,0 0 10 16,0 0-18-16,0 0-4 16,0 0-16-16,0 0-4 15,0 0-17-15,0-3-1 0,0 0-1 16,0 1 2-16,-3-1 5 16,3 1-6-16,-3-4 1 15,0 1-6-15,-6-3-2 16,-6-3 0-16,0 4 1 15,0-1-1-15,3 5 0 16,1 0-3-16,-7 3 1 0,3 0 0 16,-3 3 3-1,3 0-3-15,-6 2 0 0,3 0 1 16,0 0 2-16,4 1-1 16,-1 2 0-16,3 0-1 15,0 0 2-15,0-1 1 16,0 4 3-16,3-3-3 15,0 5 1-15,0-2-3 16,3 2 0-16,0 0-3 16,0 6-2-16,3-3 3 15,0 7 0-15,0-1 1 16,3 9 0-16,0-4-2 16,3 7 1-16,-3-7 2 15,6 4 2-15,0-4-1 16,6-1-1-16,0 1-1 0,9-3 0 15,-3-6-2-15,15-2 1 16,-7-3 0-16,13-2 3 16,9-3-3-16,-7-3-2 15,-5-5 0-15,-6-3 1 16,-6-4-8-16,-3-9-1 0,-4-6-14 16,-2-12-6-1,-6-14-85-15,6 14-37 16,-6 8-82-1</inkml:trace>
  <inkml:trace contextRef="#ctx0" brushRef="#br0" timeOffset="63717.619">4247 11404 340 0,'0'-8'129'0,"0"8"-100"0,3-3 35 0,-3 3 10 0,0 0-23 15,0 0-6-15,6 3-11 16,0-1-4-16,0 4-17 16,0-4 3-16,0 3 4 0,0 1-2 15,0-1 1-15,-3 0-1 0,0 3 0 16,0 0-7-1,-9 3-4-15,3-1-11 16,-12 4-5-16,3-4-33 16,-18 3-12-16,6-2-61 15,-8 2-24-15,5-2-55 16</inkml:trace>
  <inkml:trace contextRef="#ctx0" brushRef="#br0" timeOffset="69107.361">4214 11070 240 0,'-9'-2'90'0,"9"2"-70"0,-11-3 32 0,11 3 9 16,-6 0 6-16,0 0 4 15,-3-3-5-15,0 1-4 16,-3-1-34-16,0 0 6 0,-3 3 1 16,3 0-6-16,-3 0-2 0,3 0-9 15,3 0-3-15,1 0-7 16,5 0-3-16,0 0-5 16,9 0-2-16,-1 0 7 15,13 3 4-15,-3-3-4 16,9 3-1-16,-3-1-2 0,6 4-2 15,-6-4 3 1,2 3 0-16,-2 1-4 16,3-4-1-16,-3 1 1 15,3 2 0-15,-7-2 1 16,1 0 2-16,-3-1 1 16,0 1 3-16,-3 0-3 15,-3-1 0-15,-3 1-1 16,0-1 1-16,0 1-2 15,-6-3-1-15,0 0 1 0,0 0 1 16,0 0-1-16,0 3 2 16,0-1 0-16,-3 4 1 15,0-4-5-15,-3 4 1 16,0-1 0-16,0 6 0 16,0-4 2-16,-3 7 1 0,3-1-4 15,-3 8 1 1,0-2 0-16,-3 12 0 15,3-7-3-15,-2 8 0 16,-1-6 2-16,-3 1 2 16,3-6-2-16,-3 3 0 15,3-6 1-15,0-2 2 16,0-3-1-16,3 1-1 16,0-4 3-16,3 1 2 0,0-3-2 15,4-3 0-15,-1 0 1 16,0 1 0-16,0-1-2 15,0-2 1-15,3-1-9 16,0-2-3-16,0 0-26 16,3-2-10-16,0-1-96 15,0-13-40-15,0 3-33 16</inkml:trace>
  <inkml:trace contextRef="#ctx0" brushRef="#br0" timeOffset="70355.739">4920 11023 368 0,'-3'-6'137'0,"3"6"-106"0,-9 0 28 0,9 0 8 0,-3 0-15 16,0 0-3-16,-3 0-16 15,0 0-6-15,-3 0-16 0,3 0 2 0,-3-2 3 16,3 2-2-16,-3 0 0 16,3 0-4-16,-2 2-1 15,2 1-1 1,-3 2 2-16,3 0-5 15,-3 6-3-15,3-3 3 16,-3 5 1-16,3-2 0 16,0 7-1-16,0-2 1 15,3 11 1-15,0-4-6 0,3 12 0 16,0-6-1-16,3 5 2 16,0-5-1-16,3 3 2 15,0-5-2-15,9-1-1 16,-3 1 1-16,12-6 1 15,-4-3-1-15,13-2-1 16,-3-3 1-16,6-2 1 16,-7-3-1-16,4-5 2 0,-6-1-4 15,0-7 0-15,-6 0 1 16,-1-11 2 0,-2 3-1-16,-3-17 2 15,-3 7-2-15,-3-20-1 0,0 12-2 16,-3-7-1-16,-3 9 2 15,-3 0 0-15,0 5 1 0,-6-2 2 16,-6-3-1-16,0 10 2 16,3 3-4-1,-12 3-2-15,3 3 2 16,-8 2 2-16,5 0-2 16,-6 3 0-16,6-1 1 15,0 1 0-15,3 0 0 16,1 2 2-16,2 0-1 15,0 1 2-15,3-1-2 0,3 0-1 16,0 3-2-16,3 0 1 16,0 0-8-16,3 0-4 15,0 0-35-15,3 0-16 16,0 0-93-16,15 11-38 16,-3-3 4-16</inkml:trace>
  <inkml:trace contextRef="#ctx0" brushRef="#br0" timeOffset="71973.267">5831 10882 440 0,'-18'-8'165'0,"18"8"-129"0,-12-18 13 16,12 15-5-16,-3-5-9 16,0 3 4-16,-3-3-6 15,3 0 0-15,-6 3-19 0,3 0 3 0,-6 10 1 16,3-3-8-16,-5 22-1 16,2-3-3-16,-9 14-1 15,6-6-3-15,0 19 1 16,3-9-4-16,12 38 0 0,0-16 1 15,12 5 0 1,-3-13-16-16,24-5-6 16,-7-9-31-16,28-2-11 15,-9-10-55-15,5-6-24 16,-8-5-43-16</inkml:trace>
  <inkml:trace contextRef="#ctx0" brushRef="#br0" timeOffset="72370.776">6054 11107 420 0,'-12'-8'156'0,"12"8"-121"0,-3-5 6 15,3 5-5-15,3 0-24 0,0 0-4 16,3 0 4-1,0 0 3-15,3 5-7 16,-3 1 4-16,6 15 4 0,-3-3 1 16,0 19-1-16,0-5 3 15,-3 5 2-15,-1-5 2 0,1-3 3 16,-3-5-8-16,-3-6 0 16,0-2-7-16,0-8 1 15,0-3-5-15,0-21 1 16,0 3-5-16,0-21-2 15,0 5-5-15,3-6 0 16,0 9 0-16,3-1 2 16,-3 4-19-16,6 1-6 15,-3 7-24-15,6 1-10 0,-3 1-38 16,6 5-17-16,-3 0-75 31</inkml:trace>
  <inkml:trace contextRef="#ctx0" brushRef="#br0" timeOffset="72665.841">6420 11369 472 0,'-3'35'178'0,"3"-35"-138"0,6 13 11 16,-3-11-4-16,3 4-28 0,-3-4-5 16,6-2-7-1,-3 0-2-15,3-13-3 16,0 3-2-16,0-20 1 0,0 7-1 15,-3-9 2-15,0 5-1 16,-6-2-1-16,0 6 3 0,-3-1 0 16,0 5 5-1,-6 3 3-15,3 3 0 0,-6 5 1 16,3 0-2 0,0 11-1-16,3-1-1 0,6 25 2 15,0-3-10-15,6 10-2 16,0-5-26-16,9-2-9 15,-3-3-49-15,3-3-20 16,-4-5-106 0</inkml:trace>
  <inkml:trace contextRef="#ctx0" brushRef="#br0" timeOffset="73419.671">6846 11314 420 0,'3'-14'159'16,"-3"14"-124"-16,-9-16 17 0,9 16-2 0,-3-7-13 16,0 1 1-16,-3-4-11 15,0 2-4-15,-3-5-13 16,0 2 0-16,-3-2 1 0,3-1-4 16,-3 1-2-16,3 3-2 15,-2-1-3-15,2 0 1 0,-3 4 1 16,0 1-1-16,0 4 2 15,0 2 0 1,0 13 1-16,0-3 0 16,3 25 2-16,0-6-3 15,3 8 0-15,0-5-1 16,6-3-2-16,0-5 1 0,3-3-1 16,0-3 0-16,6-7 2 15,-3-3-1-15,3-11 2 16,-3 1-4-16,3-20 0 15,-3 9 1-15,0-5 2 16,-3 2-1-16,0 5-1 16,0 1 3-16,6 15 0 15,-3 0-6-15,9 14 0 16,-3-3-1-16,11 2 2 16,-5 1 1-16,9-6 1 0,-3-3-5 15,3-2 1 1,-4-2-5-16,4-12-1 15,-6 1-4-15,3-21-1 16,-6 2 3-16,0-16 3 0,-1 6 2 16,-5-9 3-1,-3 9 2-15,-3-8 1 0,-3 7 7 16,-3-4 4-16,-3-6 1 16,3 15 3-16,0 7-3 15,-6 4-1-15,3 3-4 16,-3 8-1-16,3 3 3 15,-3 10 3-15,1 1 2 16,-1 7 3-16,-3-3-7 16,6 14-3-16,3-5-1 15,3 28-1-15,0-7-2 0,11 13-2 16,-5-8-4-16,6-3 0 16,-3-7-18-1,9-4-8-15,-3-4-35 0,9-9-14 16,-3 1-77-16,2-27-32 15,-2 3 21 1</inkml:trace>
  <inkml:trace contextRef="#ctx0" brushRef="#br0" timeOffset="73677.916">7328 10795 496 0,'0'-3'187'0,"0"3"-146"0,9-8 4 0,-6 8-9 0,6-2-16 16,0 2-1-16,9 10-7 16,-3-2 0-16,5 21-7 15,-5-5 4-15,6 11 1 0,-3-6 1 16,0 16 3-16,-3-11-3 16,-3 38 1-16,-3-14-5 15,-9 5 1-15,0-10-5 0,-9 0-2 16,0-11-33-1,-21-2-14-15,6-3-116 0,-24 5-49 0,-17 6 14 32</inkml:trace>
  <inkml:trace contextRef="#ctx0" brushRef="#br0" timeOffset="76147.197">7932 11430 324 0,'-3'0'123'0,"3"0"-95"0,3 3 29 16,-3-3 6-16,0 5-18 0,0 0-6 15,0 1-16-15,0-1-7 16,0 3-9-16,0-3-3 0,-3 3 2 16,3 0-8-16,-9 0 0 15,3 0-40-15,-11-3-14 16,2 0-60-16,-9 1-24 0,3-1-1 31</inkml:trace>
  <inkml:trace contextRef="#ctx0" brushRef="#br0" timeOffset="77441.404">8382 10999 260 0,'3'-3'99'0,"-3"3"-77"0,0-3 42 16,0 3 13-16,0 0-4 15,0 0 1-15,0 0-21 16,0 0-8-16,0 0-26 15,0 0 2-15,-3 0 0 0,3 0-3 0,0-2 0 16,0 2-4-16,-3 0-1 16,3 0-1-1,-3 0 0-15,3 0-2 16,-3 2-1-16,0-2-5 16,0 6-1-16,0-1-1 15,0 6 1-15,3-3-2 16,0 13 2-16,0-5-2 15,0 29-1-15,0-8 3 16,3 16 0-16,0-11-4 0,0 3 1 16,0-8 2-16,0-3 1 15,0-5 1-15,0 0 0 16,0-5 0 0,0-5 0-16,0-3-2 0,-3-3-2 15,0-2 1-15,0-6-1 0,0 0 0 16,0-10 2-16,0 0-8 15,0-25-1 1,0 4 2-16,-3-27 2 16,3 13 0-16,-3-5-1 15,0 8 0-15,0 0 3 0,0 6 0 16,0-1 1 0,0 5 0-16,0 1 0 15,0 5 0-15,0 0 2 0,0 5 1 16,0 0 1-1,3 3-2-15,0 2 1 0,0 0-2 16,0 3-1-16,0 3 1 16,3 5 1-16,0 0-1 15,3 5 2-15,0 1 0 16,3 7 1-16,0-2 0 16,6 10 2-16,-3-3-3 0,11 22 0 15,-5-8-3 1,15 15-1-16,-6-10 1 0,8 3 2 15,-2-8-1 1,0 0 2-16,-6-6 0 16,0-2 1-16,-4-3-2 0,-2-5 1 0,-3-3-2 15,0-2 2 1,-3-1-2-16,-3-4 2 16,-3-4-2-16,0-7 2 15,-4 0-2-15,1-25-1 16,-3 1 1-16,0-18-1 15,0 10 0-15,0-8 0 16,-3 8-3-16,0-11 2 16,0 8 1-16,0-7 2 15,0 10-3-15,0-3-2 16,0 8 2-16,0 1 0 0,0 1 1 16,-3 7 2-16,3 4-1 15,-3 1-1 1,3 4-2-16,-3 1 1 0,0 0-6 15,0 0-3-15,0 2-34 16,1 0-16-16,-1 4-117 16,8 9-52-16,10 6 33 15</inkml:trace>
  <inkml:trace contextRef="#ctx0" brushRef="#br0" timeOffset="78399.441">9081 11020 332 0,'-15'-3'126'0,"15"3"-98"0,-17 0 28 16,17 0 4-16,-6 0-6 0,0 0 3 16,0 0-6-16,0 0 1 15,0 0-29-15,0 0-2 0,0 0 0 16,3 0-12-16,0 0-5 15,3 0 0-15,6 3-1 16,0 0-1-16,12 2-2 16,-3 0 1-16,14 0-1 15,13 3 0-15,-12 0 0 16,-3-2 0-16,-1 4 0 0,10 3-3 16,-12-2 2-16,-3-3 1 15,3 2 2 1,-4-2 1-16,1 0 1 15,0 0 0-15,-6 0 0 16,-3-2 6-16,-3-1 6 0,-3 0-4 16,-3-2 1-16,-3-3-8 15,0 2-1-15,0 1 0 16,-6 0 0-16,0-1-2 16,-3 9 1-16,0-3-4 15,-3 10 0-15,-9 12 1 16,6-4 2-16,3-5-3 15,-5 6 0-15,2-4 1 16,-6 1 2-16,3-3-1 0,0 1 2 16,3-7-4-16,0-1 0 15,3-4-1 1,1 1 0-16,2-3 2 0,3 0 0 16,0-3-16-16,3-2-4 15,0-1-36-15,9-2-17 16,0 0-82-16,9-13-36 15,-4 2 10 1</inkml:trace>
  <inkml:trace contextRef="#ctx0" brushRef="#br0" timeOffset="79155.8">9799 11036 416 0,'-3'-3'154'0,"3"3"-120"0,-3-5 19 0,3 5 2 15,0 0-16-15,0 0-2 16,-3-3-10-16,-3 1-5 15,3-1-12-15,0 3 2 0,-3 0 2 16,0 0-5-16,-3 3-1 16,3-1 0-16,-3 3 0 15,0-2-2-15,-3 5 1 16,3-3-2-16,-3 9 2 0,1-4-2 16,2 17 0-16,0-4-1 15,6 28 2 1,0-12-3-16,9 9 0 15,0-8 1-15,9 2 2 16,-4-8-3-16,10 3 0 16,-3-7-1-16,18-9-2 15,-6-3 3-15,20-7 0 0,-8-1-4 16,3-10 1-16,-7 0 2 16,-2-13 1-16,-6 3-1 15,-6-27-2-15,-4 5 1 16,-8-21-1-16,-3 13 0 15,-12-2 0-15,0 8 0 16,-18-1 0-16,4 6-5 0,-16 0 1 16,6 5 0-16,-6 3-1 15,7 2 1-15,-4 4 3 16,6 4 0-16,-3 3 1 16,6 0 0-1,-2 5 0-15,2 1-14 16,-3 2-3-16,6 0-44 0,-6 2-18 15,6 1-159-15</inkml:trace>
  <inkml:trace contextRef="#ctx0" brushRef="#br0" timeOffset="79738.756">10736 10898 348 0,'-6'-21'132'0,"6"21"-103"0,-6-11 36 0,6 11 9 15,-3 0-20-15,1 0-6 16,-4 0-13-16,0 0-5 0,-3 8-16 16,0-2 2-16,-6 10 2 15,0-3-4-15,-6 16 0 0,3-5-4 16,0 47 1-1,4-13-2-15,14 22 0 16,0-17-5-16,14 22-3 16,-2-14-20-16,9 6-10 15,-3-16-34-15,15-6-12 16,-6-10-38-16,17-13-16 0,-8-5-44 16</inkml:trace>
  <inkml:trace contextRef="#ctx0" brushRef="#br0" timeOffset="80470.541">10983 11549 492 0,'-17'3'184'0,"17"-3"-143"0,-15 2 8 16,15-2-7-16,-3 0-23 0,0 0-5 0,0-2-7 31,0-1 0-31,-3-8-4 0,3 4-2 0,0-15 2 16,0 4-2-16,0-19 2 15,0 5 0-15,-3-13 3 16,3 11 1-16,-6-1 1 16,3 6 0-16,-3 3 0 15,3 5 0-15,-3 2 2 16,3 3-3-16,0 8-2 16,0 3 0-16,3 23 1 15,1-4-1-15,4 25 2 16,1-7-4-16,12 5 0 15,-3-5-1-15,12 2 1 16,-3-7 0-16,9-3 1 16,-7-6-2-16,4-5 1 15,-6-2-4-15,0-6 0 0,-3-2 3 16,0-11 1 0,-3 3-1-16,-1-22 1 0,-2 6-2 15,-3-24-1-15,-3 11-4 16,0-1 0-16,0 6 2 0,-3 8 1 15,0 2-2 1,3 25 2-16,-3-1 3 16,3 24 3-16,0-5 0 15,3 8 0-15,-3-6 1 16,0 3 1-16,0-8-1 0,0-2 1 16,0-3-4-1,0-3-2-15,0-2 0 16,2-9-1-16,-2 1 0 15,6-16 0-15,-3-1 0 16,9-31 0-16,-3 6 0 0,3-1 0 16,-3 6-3-16,0 7 0 15,-3 6 2-15,2 24 0 16,-2-1 1-16,6 30 0 16,-3-5-3-16,9 7 2 15,-6-5-1-15,6 3 0 0,-7-8 0 16,4-6-2-1,-3-2-6-15,3-5-2 16,-3-1-15-16,-3-7-8 16,0 0-41-16,-6-11-18 15,-1 0-59-15,1-32-26 0,-3 6 19 16</inkml:trace>
  <inkml:trace contextRef="#ctx0" brushRef="#br0" timeOffset="80572.751">11442 10893 440 0,'-33'-3'165'0,"33"3"-129"0,-21 8 17 16,18-5 0-16,0 2-53 16,0-2-19-16,9 2-58 0,0 0-27 15,15 1-73 1,-6 2-33-16</inkml:trace>
  <inkml:trace contextRef="#ctx0" brushRef="#br0" timeOffset="80844.091">11698 10739 512 0,'-21'-21'192'0,"21"21"-149"0,-6-2 16 15,6 2-3 1,0 8-31-16,0 0-6 16,0 34-1-16,0-8 0 15,3 19-9-15,0-11-1 0,6 54-1 16,-3-22-6-16,9 8 0 15,-3-16-8-15,6 3 0 16,-7-14-15-16,1 11-5 16,-3-13-19-16,-3-8-9 15,0-8-41-15,-9-21-16 0,3-2-75 16,-3-20-40 0,0 4 116-1</inkml:trace>
  <inkml:trace contextRef="#ctx0" brushRef="#br0" timeOffset="81010.22">11472 11097 492 0,'-36'-6'184'0,"36"6"-143"0,-3 0 4 15,3 0-10-15,9 0-26 16,-3 0-4-16,15 3-15 0,-3-3-4 16,11 0 7-1,-5 0-47-15,21 3-21 0,-10-1-107 16,16 14-65-1,-9-3 114-15</inkml:trace>
  <inkml:trace contextRef="#ctx0" brushRef="#br0" timeOffset="81352.526">11999 11451 472 0,'0'19'178'0,"0"-19"-138"0,2 13 19 0,-2-13-1 15,3 3-29-15,0-1-6 0,3-2-14 16,0 0-6-1,0-5-2-15,0 0 1 0,0-14 1 16,-3 3-1-16,0-21 1 16,0 3-2-16,-6-11-1 15,3 8 3-15,-6 0 2 16,0 8-2-16,-3 2 0 0,0 6-1 16,-3 5 1-16,1 3 0 15,-1 16 3-15,0-1-1 16,6 33 0-16,0-6-3 15,9 13-2-15,0-8-21 16,9 1-11-16,-3-6-48 16,6-3-19-16,-4-2-38 0,7-5-17 15,-3-3 3 1</inkml:trace>
  <inkml:trace contextRef="#ctx0" brushRef="#br0" timeOffset="82484.513">12246 11475 424 0,'17'-11'159'0,"-17"11"-124"0,15-18 20 15,-12 15-2-15,0-13-17 0,0 3-3 16,-3-24-6-16,0 11-2 16,-6-11-14-16,0 5 0 0,-9 0 2 15,4 6-7-15,-7 2-3 16,3 3-2-16,-6 5 1 16,3 3-3-16,-3 10 0 15,6 0 3-15,-2 27 1 16,2-3 3-16,3 22 3 15,3-9-2-15,6 3-2 16,3-5-2-16,9-6-3 16,-3-2 1-16,12-3-1 15,-4-5 0-15,4-5 0 0,0-3 2 16,-3-6 3-16,0 1-4 16,-6-6-1-1,-3 1 2-15,-6-6 3 0,0 0 2 16,-6-6 1-16,0 4-4 15,-3-6-3-15,3 5-3 0,0 6 1 16,3 0-4 0,3 15-1-16,0-2 0 15,3 14 2-15,0-7-1 16,9 9 4-16,-3-3 0 16,9 35 3-16,-3-11-1 15,8 18 2-15,-2-10-4 16,-3-2 0-16,-3-9 1 15,-6-2 0-15,-3-6 2 0,-9-2 1 16,0-6-1-16,-15-5 1 16,3-2-2-16,-15-6 2 15,7-2-2-15,-7-9-1 16,6 1-2-16,-9-14-1 16,7 4-1-16,-4-23 3 15,3 7-5-15,3-20 2 0,6 6 2 16,12-2 1-1,0 7-2-15,12 0 2 16,0 6-1-16,9-1 0 16,-3 6 2-16,21-6 2 15,-6 6-1-15,17-10-1 16,-8 4-4-16,6-28-2 0,-7 10 0 16,-2-11 2-1,-6 11-1-15,-3 3 4 16,-6 7 0-16,-6 4 1 0,-4 4 4 15,-5 3 5-15,0 6-5 16,-9 2-2-16,0 3-1 16,-8 5-1-16,2 2 0 15,-3 12 0-15,3-4 4 16,6 30 2-16,0-5 0 16,15 15-1-16,-3-8-3 0,12 1-2 15,-3-9 1-15,2-5-1 16,-2-2 0-1,3-9 2-15,-3-2-1 16,3-13-1-16,-3 0 1 16,3-11-1-16,-3 3-3 15,5-1 2-15,-5 4 1 0,3 10 0 16,-3 0 2-16,3 16 1 16,-3-3 1-16,0 5 0 15,-3-2 4-15,-3 3 3 16,-4-6-4-16,-2 0-2 15,0-2 0-15,-3-3 1 16,0 0-1-16,-6-11 0 16,4 3-1-16,-4-26 0 15,0 5-9-15,3-32-2 0,3 13 4 16,3 0 1-16,0 9-1 16,8 4 2-16,-2 3 1 15,9 8 0-15,-3 3 0 16,6 3 2-16,-3 2-3 15,0 2 0-15,-3 1-8 16,-1 0-2-16,-2-1-40 16,0 1-17-16,0 0-95 15,-3-6-42-15,0 3 16 16</inkml:trace>
  <inkml:trace contextRef="#ctx0" brushRef="#br0" timeOffset="82873.23">12903 10692 452 0,'-6'-8'170'0,"6"8"-132"0,3-11-2 0,0 11-11 16,3-2-18-16,0-1-2 16,3-2-3-16,0 2-2 15,6 6 1-15,-3-1 12 0,12 25 6 16,-6-6 6-16,8 29 4 16,-5-10-6-16,-3 8-4 0,-3-9-7 15,-9 27-2 1,0-13 2-16,-15 27 3 0,3-17 3 15,-9 1 3-15,3-14-7 16,-3-2-3-16,3-9-4 0,-2-2-2 16,2-8-3-1,0-5-2-15,3-5-6 16,0-6-4-16,0 0-41 16,0-7-16-16,0-1-186 15</inkml:trace>
  <inkml:trace contextRef="#ctx0" brushRef="#br0" timeOffset="91780.45">13918 10856 344 0,'-11'-3'129'0,"11"3"-100"0,-6-8 51 0,6 8 15 15,0-5-18-15,0 2-8 16,-3-5-26 0,3 3-10-16,-3-5-19 15,0-1 0-15,3-2 2 0,0 2-6 16,0 1-1-16,0-1-1 0,0 3 2 16,0 0-3-16,0 0-2 15,0 3-2 1,0 2 0-16,0 1-2 0,0 2-1 15,0 0 1-15,3 5 1 16,-3-2-1-16,3 12 2 16,0-1 0-16,3 20 1 15,0-5-2-15,8 11-2 16,-2-8 1-16,12 10-1 16,-3-8 0-16,12 24 2 15,-6-10-1-15,5 13 2 16,-2-13-2-16,-3-3-1 15,-6-8 1-15,-1-3-1 16,-2-5 0-16,-3-5 0 16,0-6 0-16,-3 1 0 15,-3-6 0-15,0-10 0 0,0-1 0 16,0-20 0-16,-3-1 0 16,0-23 0-16,0 8 0 15,3-14 0-15,-4 8 0 16,4-31 0-16,-3 13 0 15,3-16 0-15,0 13 0 0,0 0 0 0,0 13 0 32,0 6 0-32,-3 5 0 15,0 5 0-15,0 6 0 16,-3 5 0-16,0 2 0 16,-3 3 0-16,0 3 0 15,0 2 0-15,0 3-18 16,-3 6-8-16,0-1-59 0,-3 3-27 15,3 0-134 1</inkml:trace>
  <inkml:trace contextRef="#ctx0" brushRef="#br0" timeOffset="92154.88">13832 10996 500 0,'-24'3'187'0,"24"-3"-146"0,-15 0 18 16,15 0-2-16,0 0-29 0,0 0-5 16,6-8-10-1,0 3-3-15,12-11-6 16,-3 2 4-16,42-4 2 0,-13 2-1 15,25 5 0-15,-13 3-5 16,13 8-1-16,-16 0-1 16,10 0 1-16,-12 0 0 15,-1 0 1-15,-8 0 0 16,-9 0 2-16,-7 0-3 16,-8-5-2-16,-3 0-22 0,-12-6-9 15,0 3-86 1,-9 3-39-16,-3-6-70 15</inkml:trace>
  <inkml:trace contextRef="#ctx0" brushRef="#br0" timeOffset="93394.339">14880 10975 288 0,'-6'-3'107'0,"6"3"-83"0,-3-10 35 15,3 10 9-15,0-8 4 16,0 2 4-16,0-1-13 16,0-1-4-16,0-3-33 15,0 3-2-15,-6 0 0 0,3 3-4 16,0 0-2-16,0-1-10 16,0 4-3-16,3-1-3 15,0 8 1-15,0 1-2 0,0 9 2 16,0-1-2-1,0 9 2-15,0-4 0 16,0 5 1-16,0-3 0 16,3 16 0-16,0-8-2 15,0 16 1-15,-3-8-2 0,3 3-1 16,-3-8 1-16,0-3 1 16,0-6 1-16,0-7 1 15,0-2 0-15,0-14 0 16,0 0-5-16,0-22 1 15,0 4 0-15,0-11 2 16,0 5-3-16,0-2 0 16,0 2 1-16,0-3 0 15,0 6-3-15,6-3 2 16,-3 6 1-16,6-9 0 0,-3 6-3 16,9-8 2-16,-3 5 3 15,9-2 1 1,-4 5-4-16,10 2-1 0,-6 6 1 15,6 5 2-15,-6 3-2 0,2 5 0 16,-2 0 1-16,0 8 0 16,-3-3 0-16,0 8 2 15,-3-2 1 1,0 7 1-16,-3-2 0 16,-4 3 0-16,1-4-2 15,0 7 1-15,-3-4-2 0,0 9 2 16,0-6-2-1,0 8 2-15,-3-5-2 16,0 2 2-16,0-2-2 16,0-3 2-16,0-2-2 0,-3-6-1 15,0 0 1-15,0-2-1 16,0-3 0-16,0-3 0 16,0 0 0-16,0-2 0 15,0-1-16-15,0-2-4 0,0 0-72 16,0-5-29-16,0 3-125 15</inkml:trace>
  <inkml:trace contextRef="#ctx0" brushRef="#br0" timeOffset="94492.094">15666 10946 164 0,'-6'2'63'0,"6"-2"-49"0,-9-5 25 16,9 5 9-16,-3-2 18 0,0-1 9 16,0-2 4-16,0-3 1 15,-6 0-44 1,3 0 13-16,-6 0 3 0,0 3-11 0,-3-1-1 16,4 4-8-16,-1-1-2 15,3 0-22-15,3 1-6 16,3-1 6-16,9 6 3 15,0-1-2-15,12 6-1 0,-4-2-4 16,7 4-3 0,-3-2 2-16,15 8 2 15,-9-5-2-15,11 2-2 16,-5-3 0-16,6 1-1 16,-6-3 2-16,-4-3 1 15,-2 0-1-15,-6 1 1 16,-3-1 4-16,-6-2 4 15,0-1-4-15,-9-2-2 16,0 0 0-16,-6 3-1 0,0 0-5 16,-9-1 1-16,3 1 0 15,-9 2 0-15,6-2 0 16,-5 5 0-16,2 0 0 16,-3 2 2-16,3 1-3 15,-6 5-2-15,6-3 4 0,-2 5 1 16,2-2 0-16,-3 3-2 15,0-3 1 1,6 0-1-16,3-3-3 16,0-3 2-16,3-2 1 15,3 0 2-15,0-2-6 0,3-6-1 16,1 0-16-16,7-8-6 16,-2 2-61-16,9-4-27 15,0 2-126 1</inkml:trace>
  <inkml:trace contextRef="#ctx0" brushRef="#br0" timeOffset="94871.644">15958 11118 388 0,'-15'-3'145'0,"15"3"-112"0,-9-3 36 0,9 3 9 0,-3 0-20 15,0 0-6-15,0 0-17 16,0 0-5-16,0 0-17 16,0 0 3-16,-6 0 4 0,0 0-7 0,-6 3 0 15,3 0-7 1,-9 10-2-16,4-2-2 16,-4 12 1-16,3-4 0 15,-3 7 1-15,3-4-2 16,0 1-2-16,3-1 1 15,0-1 1-15,4-5-1 16,-1-1 2-16,3-1-2 16,3-4 2-16,0-2-7 0,3-3-1 15,0 1-29 1,6-9-10-16,0 0-82 0,12-12-35 16,-3 1-53-1</inkml:trace>
  <inkml:trace contextRef="#ctx0" brushRef="#br0" timeOffset="96069.818">16217 10896 444 0,'-3'-19'165'0,"3"19"-129"0,0-16 30 0,0 13 6 16,0-2-20-16,0 0-5 16,0 0-14-16,0-1-4 15,0 1-16-15,0 0-1 0,0-1 1 16,0 4-5-16,-3 2 0 15,0 0-4-15,0 10-1 16,0 1-1-16,0 15 1 16,0-4-2-16,0 7 2 15,0 0 0-15,0 11 1 16,0-6-2-16,0 27-2 16,3-11 1-16,0 6-1 0,0-11 0 15,0-3 0 1,0-8 0-16,3-5 0 15,-3-5 0-15,3-8 0 16,0 0 0-16,0-19 0 0,-3-2 0 16,0-27 0-16,0 6-5 15,0-14 1-15,0 8 0 16,-3-2 2-16,3 5-1 16,-3-3-1-16,0 6 3 15,0-3 0-15,0 5 1 16,0-3 0-16,0 6 2 15,0-3 3-15,0 6-2 16,0-1 0-16,3 6 1 16,0 0 0-16,0 2-2 0,0 1-2 15,0 2 1-15,3 5-1 16,-3 0 0-16,6 9 0 16,-3-1 0-16,6 11 0 0,0-6 0 15,9 6 0 1,-4-2 0-16,10 4 0 15,-3-2 0-15,12 10 0 16,-6-4 0-16,8 17 0 0,-8-7 0 16,6 13 0-16,-3-8 0 15,-4 0 0 1,-5-8 0-16,0 0 0 16,-3-5 0-16,-3-3 0 15,0-5 0-15,-3-3 0 0,-3 1 0 16,0-6 0-1,-4-1 0-15,1-4 0 16,0 0 0-16,-3-6 0 16,0 0 0-16,0-18 0 0,0 3 0 15,-3-22 0-15,0 8 0 16,0-10 0-16,0 8 0 16,0-19 0-16,0 10 0 15,3-25 0-15,0 12 0 16,-3-2 0-16,0 8 0 0,0 7 0 15,0 6 0-15,0 5 0 16,0 6 0 0,0 5 0-16,0 2 0 15,0 3 0-15,0 3 0 0,0 3 0 16,0 2 0 0,0 0 0-16,0 2 0 0,0 1 0 15,0 0 0-15,0 2 0 16,0 1 0-16,0-1 0 15,0 0 0-15,0 1 0 16,0-1-18-16,0 3-5 16,0 0-93-16,0 5-40 15,0 1-81-15</inkml:trace>
  <inkml:trace contextRef="#ctx0" brushRef="#br0" timeOffset="100451.276">17309 11390 488 0,'-15'3'181'0,"15"-3"-141"0,3 3 16 0,-3-3-5 16,6 5-23 0,0-2-3-1,6 4-9-15,-3-1 0 0,3 2-9 16,-3-3 5-16,0 0 1 0,-3 1-2 15,-9 4-1-15,0-2-6 16,-21 5-3-16,3-2-31 16,-12 5-15-16,6-3-90 0,-5 0-37 15,5-2-32 1</inkml:trace>
  <inkml:trace contextRef="#ctx0" brushRef="#br0" timeOffset="101853.606">18264 10671 188 0,'-23'2'71'0,"23"-2"-55"0,-27 0 11 16,24 0 3-16,-9 0 4 15,3 0 6-15,-9 0 5 16,3 0 4-16,-6-2-26 15,4-1 22-15,-4-2 9 0,3 2-6 0,0 0-1 16,3 1-10-16,0-1 0 16,3 0-15-1,-2 1-3-15,5-1-11 16,6 1-3-16,0-1-1 16,15 3 2-16,-1 0-1 0,40 3 2 15,-9-1-4 1,14 6-2-16,-8-3 0 0,8 3-1 15,-11-2 0-15,9-1 0 16,-10 0-9-16,-2-2-4 16,-9 0-15-16,-6-3-8 15,-7 0-38-15,-8 0-17 16,-3 0-104 0</inkml:trace>
  <inkml:trace contextRef="#ctx0" brushRef="#br0" timeOffset="103859.707">18372 10668 256 0,'0'-3'96'0,"0"3"-75"0,0-2 10 0,0 2 1 15,0 0-11-15,0 0 0 16,0 0-1-16,0 0 0 16,0 0-11-16,0 0 8 0,0 0 5 15,0 0 6-15,0 0 6 0,0 0-4 16,0 0 0-16,0 0-2 16,0 0 0-16,0 0-9 0,0 0-1 15,0 0-9 1,0 0-3-16,0 0-1 15,0 0-1-15,0 0 0 16,0 0 0-16,0 0 4 0,0 0 3 16,0 0-4-1,0 0 1-15,0 0-5 16,0 0-2-16,0 0-3 0,0 0 1 16,0 0 3-16,0 0 1 15,0 0 5-15,0 8 3 16,0-3-2-16,0 13 0 15,0-2-3-15,0 19-1 16,0-6-1 0,3 11 0-16,0-6 4 0,0 3 5 15,0-5-7-15,0 5-3 0,0-8 2 16,-1 13 1 0,1-7-2-16,0 10-1 15,-3-8-1-15,3 2-2 16,-3-7 3-16,0-3 0 15,0-2-1-15,3-4 1 16,-3-4 0-16,0-3 1 16,0-3-2-16,0 0 1 15,0-2-7-15,0-3 1 16,0-3-21-16,0-2-7 0,0-1-50 16,3-4-20-16,-3-1-129 15</inkml:trace>
  <inkml:trace contextRef="#ctx0" brushRef="#br0" timeOffset="104702.169">18982 10594 392 0,'3'-3'148'0,"-3"3"-115"0,0-5 22 0,0 5 0 16,0 0-10-16,0 0-2 15,-3-3-13-15,0 3-6 16,-3-2-14-16,0-1-2 0,-3 3-1 15,3 0 1-15,-3 3 0 0,0-1-2 16,0 6 1-16,0-2 2 16,-5 7 2-1,2-3-1-15,-6 19-1 0,3-5-1 16,-3 32 0-16,3-11-7 16,6 10-2-16,0-10 2 15,15 29 1-15,-3-18-5 16,12 21 0-16,-3-16-15 15,12-1-3-15,-6-12-42 16,26-6-17-16,-8-7-81 0,15-19-37 16,-10-3 38-1</inkml:trace>
  <inkml:trace contextRef="#ctx0" brushRef="#br0" timeOffset="105675.031">19143 10922 300 0,'-3'-11'112'0,"3"11"-87"0,-3-13 29 16,3 13 7-16,0-5-8 0,0 0 1 16,0-6-13-16,0 3-5 15,0-3-20-15,0 4 1 0,0-1 1 16,0 2-4-16,0 1 0 16,0 0-6-16,0 5-3 15,0 0-2-15,0 18 0 16,0-2 2-16,3 11 4 15,0-4 0-15,0 7 0 16,0-7-1-16,3 1 2 16,-3-3-3-16,-1 0 1 0,1-2-1 15,0-3 1 1,-3-3 2-16,0-5 1 16,0 0-5-16,-3-5-4 0,0-1 1 15,1-7 0-15,2 2-4 16,0-7-1-1,0 2-6-15,2-13 0 0,1 2 2 16,6-18 3-16,0 8 0 16,3-13-1-16,0 10 0 0,3 3 3 15,-3 5-2 1,0 3 1-16,0 2 2 16,0 9 2-16,-3-1-1 15,2 8 2-15,-2 1 2 16,3 12 2-16,-3-2 1 0,0 19 0 15,0-6 2 1,0 11 4-16,-3-6-4 16,0 6 0-16,-3-8-4 15,0 2 1-15,0-5-4 16,0 1-2-16,0-4 0 0,-3 1 1 16,0-4-1-16,0-1-1 15,0-4-8-15,0-2-5 16,0-3-31-16,0-5-13 15,0 0-62-15,3-5-25 0,-3 3-64 32</inkml:trace>
  <inkml:trace contextRef="#ctx0" brushRef="#br0" timeOffset="107119.704">19485 10583 292 0,'-6'-5'110'0,"6"5"-86"0,-3 0 29 0,3 0 6 0,0 0-5 16,0 0 3-1,0 0-4-15,0 0 2 0,0-3-30 16,0 1 6-16,0-1 2 0,0 3-8 15,3-3-3-15,0 3-8 16,3 0-4-16,-3 0-3 16,12 3-2-16,-3 0-3 15,14 2-2-15,-5 0 1 16,12 6-1-16,-9-1 0 0,6 17 2 16,-7-6 5-1,1 35 4-15,-6-11-4 16,0 10-2-16,-3-10 0 15,-9 19 1-15,0-11-3 16,-6 29 0-16,0-19-3 16,-12 3-1-16,3-13-17 0,-18-5-8 15,6-8-26 1,-20-3-10-16,5-6-60 16,-6-4-26-16,10-6-43 0</inkml:trace>
  <inkml:trace contextRef="#ctx0" brushRef="#br0" timeOffset="108520.579">20619 10671 400 0,'0'0'151'0,"0"0"-118"0,3 0 29 15,-3 0 3-15,0 0-18 16,0 0-4-16,0 0-14 15,0 0-4-15,0 0-14 16,0 0 0-16,0 0 2 0,0 0-7 0,-9 2-3 16,3 1-5-1,-15 2 1-15,3-2-4 16,-14 5-1-16,5 0-2 16,-12 5 2-16,9-2 4 15,-5 2 1-15,5-3 1 16,-6 1 2-16,9-3-3 15,-5 0-2-15,2-3 4 0,-3 0 1 16,6-2 4-16,1 0 1 16,2-1 1-16,3 1 2 15,3-3-3-15,9 3 1 16,0-1-5-16,18 12 0 16,0-4 5-16,15 17 3 15,-6-6-4-15,12 8-2 16,-7-5-2-16,22 2-3 0,-9-5 1 15,11 0 1-15,-8-5-1 16,3 0 2 0,-10-3-13-16,-5-2-3 15,-3 0-21-15,-6-3-5 16,-3-1-44-16,-6-1-17 0,-3-1-53 16,-6 0-23-16,0 1 32 15</inkml:trace>
  <inkml:trace contextRef="#ctx0" brushRef="#br0" timeOffset="108711.276">20190 11110 368 0,'-14'-5'137'0,"14"5"-106"0,-9-6 32 15,9 6 8-15,0 0-12 0,0 0 0 16,0 0-16-16,0 0-4 15,9 6-22-15,-1-1-6 0,10 8 0 16,-3-2-9-16,21 10-3 16,-6-5-29-16,23 5-10 15,-5-3-81-15,8 1-36 16,-8-3-40 0</inkml:trace>
  <inkml:trace contextRef="#ctx0" brushRef="#br0" timeOffset="109314.811">21289 10948 300 0,'-3'8'112'0,"3"-8"-87"0,0 3 26 15,0-3 8-15,0 0-23 0,0 0-5 16,0-11-15-16,0 4-5 15,0-15-6-15,0 6 7 0,-3-7 5 16,0 4 10-16,-3-5 8 16,0 6-5-16,-3-1-3 15,3 3-11-15,-6 3-3 16,3 3-7-16,-3 2-2 16,3 0 0-16,-2 2 0 0,-1 1 2 15,-3 5 3 1,3 0-2-16,-15 13 1 0,9-2-1 15,-12 18 3 1,7-5-1-16,-7 13 2 0,6-8-4 16,3 5 1-1,3-4 1-15,12 4 2 16,0-8-3-16,18 17-3 0,0-9-2 0,12 11-3 16,-6-8 1-1,9-5-1-15,-3-6-14 16,14-15-3-16,-5 0-15 15,24-19-8-15,-13 2-49 16,10-10-20-16,-13 3-102 16</inkml:trace>
  <inkml:trace contextRef="#ctx0" brushRef="#br0" timeOffset="109547.896">21649 11036 580 0,'-3'0'217'0,"3"0"-169"0,0 2 0 0,0-2-11 16,0 0-28-16,0 0-5 0,0 0-25 15,0 0-11 1,0 0 16-16,0 0-69 0,3-2-29 16,0-1-103-16</inkml:trace>
  <inkml:trace contextRef="#ctx0" brushRef="#br0" timeOffset="110193.969">22262 10652 344 0,'9'0'129'0,"-9"0"-100"0,12-3 7 0,-12 3-2 16,6-2-22-16,0-1-6 15,3-2-2-15,-3 0 1 16,0-3-2-16,-3 0 3 0,-3-6 3 16,0 4 4-16,-9-9 4 15,0 4 2-15,-9-9 1 16,3 5-5-16,-9 1-1 0,7 2-2 15,-7 0 2 1,6 5 2-16,-3 6-1 16,3 0-3-16,-3 5 0 15,3 0-1-15,-2 10 1 16,2-2 0-16,-6 11 2 16,6-6 4-16,0 6 1 15,3-4-4-15,3 9-1 0,3-3-2 16,7 38 0-16,-1-12-2 15,8 19-1-15,1-10-1 16,3 7 2-16,0-10-3 16,3 29 1-16,-3-18-3 15,0 5 2-15,0-14-4 16,0-2 0-16,-3-11-1 16,-3-2 1-16,0 2-2 15,-3-15-1-15,0-9-10 16,-3-4-6-16,3-4-30 0,-6-7-12 15,0-3-63 1,-3-24-25-16,0 6-62 16</inkml:trace>
  <inkml:trace contextRef="#ctx0" brushRef="#br0" timeOffset="110346.002">21700 10999 504 0,'-15'-13'187'0,"15"13"-146"0,3-14 22 0,0 14-1 16,12-8-36-16,-4 3-9 16,31 0-22-16,-6-1-8 0,12 4 7 15,-10-1-39-15,19 3-17 16,-10 0-61-16,31-2-24 0,-16-1-29 16</inkml:trace>
  <inkml:trace contextRef="#ctx0" brushRef="#br0" timeOffset="110734.471">22676 10620 480 0,'-15'-8'178'0,"15"8"-138"0,-15-5 15 15,15 5-4-15,-6-3-18 0,0 1-4 16,-3 2-9-16,0 0 0 16,-2 0-11-16,2 0 1 0,-9 5 3 15,9-2-3-15,-21 7 2 16,6-2-3-16,-20 29 0 16,8-8-5-16,0 32-3 15,9-10 2-15,18 7 0 16,1-11-1-16,19 30-2 15,-2-16-8-15,12 8-3 0,-3-14-23 16,3-7-10-16,-3-8-39 16,3-14-15-16,-4-5-74 15,16-23-32 1,-6-1 57 0</inkml:trace>
  <inkml:trace contextRef="#ctx0" brushRef="#br0" timeOffset="111092.717">22676 10784 396 0,'-21'-29'148'0,"21"29"-115"0,-9 0 41 16,9 0 11-16,-3 8-35 15,3 0-10-15,0 21-12 16,0-5-3-16,0 10-14 16,0-4 2-16,0 1 1 0,0-2 4 15,-3 1 1-15,0-7-4 16,0-1 1-16,-3-4-7 0,6-2-1 15,-3-3-6-15,3-8-2 16,0-2-5 0,3-8 1-16,6 0-5 15,9-14-1-15,-3 3-4 0,12-10 1 16,-6 2 7-16,8 13 3 16,-8 1 9-16,3 18 4 15,-6-3 1-15,0 11 3 16,-3-3-5-16,0 3-3 0,-4-3-6 15,-2 3-2 1,0-3-19-16,0 0-9 16,-3-2-61-16,0-3-29 15,0-3-61-15,6-5-26 16,0 0 58 0</inkml:trace>
  <inkml:trace contextRef="#ctx0" brushRef="#br0" timeOffset="111327.546">23045 10612 428 0,'3'-2'162'0,"-3"2"-126"0,18 0 23 15,-15 0 1-15,12 5-17 16,-3 0 0-16,14 11-4 16,-5-3-3-16,12 32-19 15,-6-7 1-15,-3 12 2 0,2-8-7 16,-8 3 0-16,-6-8-7 15,-12 13-2-15,0-10-4 16,-27 21-3-16,7-11-23 16,-16 6-7-16,6-11-57 0,-6-8-24 15,13-5-116 1</inkml:trace>
  <inkml:trace contextRef="#ctx0" brushRef="#br0" timeOffset="187948.084">11454 17007 200 0,'0'3'74'0,"0"-3"-58"0,-6-5 36 0,6-1 11 16,0 4-4-16,-3-9 3 15,0 9-13-15,0-4-5 16,0 1-25-16,0 0-3 0,0 5-1 16,0-3-8-16,0 3-2 15,0 0-1-15,3 0 0 16,0 0-5-16,3 3 1 16,3 7 2-16,3-2 3 15,6 5 2-15,3 6 3 16,2-3-5-16,4 0-1 0,3 0-2 15,6 2 1-15,14 1 2 16,13-3 2-16,8-3-3 16,-2-3-1-16,-4-2 5 15,7 6 5-15,17 1-5 16,7-1 0-16,-4-6-2 0,0-1-1 16,18 4-3-1,9-8 1-15,-8-3-2 16,2 5-1-16,21-5-2 15,-6-5 1-15,-6 5 3 16,21-3 1-16,3-8-4 16,-13 6 1-16,25-3-2 15,-3-5-2-15,-9 5 5 16,27-5 1-16,-16 0-3 0,4-1 1 16,18 4 0-16,14-3 2 15,19 10-3-15,-19 0 0 16,-5 3 1-16,14 3 2 15,-20 0-1-15,20 2-1 16,-17-2-2-16,8 2 1 16,10-5 1-16,-19 8 0 0,25-6 0 15,-28 1 0-15,31 8-3 16,-19-9 2 0,10 9 1-16,-1-8 2 15,-8 10-1-15,17-3 2 16,-29-2-4-16,23 5 0 0,-14-7 1 15,-10 2 2-15,16 0-3 16,-28-3 0-16,22 0 1 16,-10 3 2-16,-20-3-3 15,15 1 0-15,-15-4 1 16,-24 4 0-16,-12-1 0 16,3 0 0-16,-12-2 0 15,-21-3 2-15,-18 0-8 16,-17 0-1-16,-12 0-1 15,-10 0 0-15,-11-3-2 16,-6 1-1-16,-6-6 6 16,-9 2 2-16,-6-2 0 15,-6-5 2-15,-6 3 1 0,-12-6 2 16,-8-3 3 0,-10-2 2-16,-3-3-3 0,1 3-1 15,2 0-1-15,9-3 1 16,4 6-4-16,5 2 0 15,3 0 1-15,3 3 0 16,3 2 2-16,6 0 1 16,1 4-4-16,5 1 1 15,6 6-2-15,6 6-2 16,5 1 3-16,10 7 2 16,18 10-2-16,18 5-2 15,11 2 2-15,-3-4 0 0,-5-1 3 16,-9 1 1-16,-4-9-4 15,1 3-1-15,0-5 3 16,-7-2 1-16,-8-7 8 0,-6 7 4 16,-9-6-1-1,-12-3 2-15,-15 6-4 16,-15-1-1-16,-6 3-4 16,-3 3-1-16,-8 5 3 15,-22 6 3-15,-11 10 7 16,-4-3 3-16,13 6-10 15,8-14-4-15,10 1-7 16,5-1-1-16,3-7-23 16,4-6-10-16,-1-8-70 15,-3-23-30-15,-6-9-72 16</inkml:trace>
  <inkml:trace contextRef="#ctx0" brushRef="#br0" timeOffset="189338.751">12761 12356 312 0,'-6'-5'118'0,"6"7"-92"0,-3-2 8 16,3 0 0-16,0 0-11 0,0 0 1 16,0 3 4-1,0 2 5-15,0 1-18 16,3 2 3-16,0 2 2 0,0 3-5 0,0 6 0 16,2 15-9-16,-2 19-4 15,0 8-1-15,0 0 1 16,0-6 1-16,0 9 1 15,0 29 0-15,0-1 2 16,0-7-1-16,0-3 2 0,0 18-2 16,3-10 0-1,-3-21 1-15,3 21 1 16,0 50 1-16,0-5 0 16,0-18-2-16,0-19-1 15,-3-22-3-15,3 35 1 16,3 19-2-16,0 0 2 15,-3 5 0-15,0-32 3 16,-3-24-3-16,0 17 0 0,-3 44-1 16,0-11 1-16,-3-23-2 15,-3 3-1-15,3 15 1 16,0-2 1-16,3-22 1 16,0-2 1-16,0 21-2 15,0-26 1-15,0-16-2 16,0 7 2-16,0-18-2 15,3 43 2-15,-3 44 0 16,0-28 3-16,3-19-3 16,-3-32-2-16,0-16 2 0,3 29 0 15,0 37-1-15,0-18-2 16,0-3 3 0,0-31 0-16,0-19-1 15,-1 24-2-15,4 26 1 16,0-16-1-16,0-2-3 0,-3-32 2 15,0-8 1-15,0 21 2 16,3 24-1-16,-3-19-1 16,0-10 1-16,0-32 1 15,-3-8-3-15,3 14 0 0,0 23 1 16,3-5 2 0,-3-3-1-16,0-23 2 15,0-1-2-15,0 0-1 0,0 14 1 16,0-13-1-1,-3-4-14-15,0-15-3 16,0-2-37-16,0-25-16 16,-6-34-62-16,3-37-28 15,-9-34-7 1</inkml:trace>
  <inkml:trace contextRef="#ctx0" brushRef="#br0" timeOffset="190218.13">12767 12443 252 0,'-9'-5'93'0,"9"5"-72"0,-3 0 14 16,3 0 2-16,0 0-6 0,-3 0 2 16,0 0-4-1,0 0 2-15,-3 0-17 0,-3 3 5 0,-3-1 4 16,-3 4-6 0,0 4 1-16,-3 9-9 15,-3 13-1-15,1 10-2 16,5-5-1-16,3-5-1 15,-3 5 2-15,3-6 1 16,-3 1 1-16,3-5 0 0,0-4 2 16,0 1-7-16,6-8-2 15,3-8 1-15,6-13 1 16,3-16-4-16,6-24 1 16,3-11 0-16,6 3 2 15,3 6-3-15,0 2 0 16,-4 8 1-16,-2 2 0 15,-3 6 2-15,-3 5 1 16,-3 6 10-16,0 4 3 16,-3 4-5-16,0 5-2 0,0 2 1 15,0 3 4-15,0 0-6 16,6 8 0-16,6 2 2 16,-1 4 1-16,-2-4-3 15,6 17-3-15,-3-6-2 16,3 19 0-16,-3-9 0 15,0 12 1-15,-4-9 2 16,1 0 3-16,-3-4-4 16,0-4-1-16,-3-5-4 15,0 0-3-15,-3-2-62 16,0 2-27-16,0-8-136 16</inkml:trace>
  <inkml:trace contextRef="#ctx0" brushRef="#br0" timeOffset="197649.448">12147 17698 292 0,'-9'-3'110'0,"9"3"-86"0,0 8 7 16,0-8-4-16,0 0-11 0,0 0-1 15,6 0-3 1,0 0 2-16,3-5-7 15,3 0-4-15,3-3 0 0,3 0 0 0,3-3 1 16,3-2-2-16,-1 0 1 16,4 0 0-16,0-1 1 15,0-2 0-15,0 1 0 16,-4-1-5-16,-2 2 1 16,-6 4 2-16,6-6 3 15,9-8 0-15,8-2 0 16,7 7 1-16,6-2 1 15,2 3-3-15,-2 4-1 16,-4 1-1-16,-2 0-2 0,-3 0 1 16,2-6-1-16,7 6 0 15,9 0 2 1,2-1 1-16,1 1 1 16,-7 0-2-16,-14 0-2 0,-9-1 3 15,14 1 2-15,16 0-2 16,5-6-2-16,4 1 0 15,-22 2 1-15,-8 3-3 16,5-6 0-16,13-7 1 16,0-1 2-16,2 4-1 15,-11 1-1-15,-10 4-2 16,16 5 1-16,11-1 1 16,-5-1 2-16,-10-1-1 15,-14 2-1-15,-6 1-2 16,18 0 1-16,20 5 1 15,-3-5 2-15,-5 5-1 16,-4-5-1-16,-8 2 1 0,-3 3-1 0,-1-2 2 16,4-4 3-1,3 1-4-15,8-3-1 16,-17 6 0-16,2-9 0 16,-8 3 0-16,6-8 2 15,8-7-1-15,1-4 2 0,2 9-2 16,-8 2-1-1,-9 3-2-15,17 5 1 16,13-8 1-16,-10 3 0 16,-5 5 0-16,-7 0 2 15,1-2-3-15,9 5-2 16,-1-1 2-16,4 1 2 16,-1 2-2-16,-17 1 0 0,-6-3 1 15,5 2 0-15,16-2 0 16,2 0 0-16,7-3 2 15,-13 0 1-15,-11 3-1 16,12-3-2-16,11-8 1 0,-8 0 1 16,2 0 1-1,4-2 1-15,5-1-2 16,4 4-2-16,-4-1-2 16,10-3 1-16,-13 4 1 15,-5 1 2-15,2 4-1 16,7 2-1-16,8 0 1 15,-3 3-1-15,-8 0 2 0,-10-1 1 16,-2 1-1 0,3 0-2-16,8 2 1 0,7-2 1 15,-1 0-1-15,-9-6 2 16,-5 6-2-16,-24 3 2 16,-6-1-2-16,17-8-1 15,43-15 3-15,5 0 0 16,-12-1-4-16,-11 6 1 15,-10-5 0-15,4 5 0 16,5 2 0-16,10 3 2 16,-1 3-1-16,-32 13-1 15,-10 0-2-15,7-5 1 16,26-5 1-16,1 2 2 16,-1 0-3-16,-23 11 0 15,-9-1 1-15,11-4 2 0,25-14-1 16,-13 3-1-16,-8 0 1 0,-3-3-1 15,-1-3 0-15,-14 11 0 16,-6 3 0 0,17-5 0-16,-8 2 0 15,9-3 2-15,-9 3 3 16,2 1 4-16,-2 1-2 16,-3 1 1-16,-7 2-3 15,1-2 0-15,-3 3-3 0,3-1 1 16,-6 3 4-1,3 0 6-15,-4 0 2 16,1 0 0-16,-3 3-5 0,0 0-4 16,-3-1-3-16,0 4-3 15,-3-1 1 1,-1 1 1-16,-2-1-1 0,3 0-1 16,-3 1-4-16,0-1 0 15,-3 0-64-15,0 1-27 16,0-1-111-1</inkml:trace>
  <inkml:trace contextRef="#ctx0" brushRef="#br0" timeOffset="199208.211">20699 14878 264 0,'0'-3'101'0,"0"3"-78"0,3 0 24 15,-3 0 5-15,0 0-10 0,0 0 1 16,3-3-14-16,0 1-5 16,0-4-14-16,0 1 2 0,3-6 2 15,-3 3-7-15,3-5-4 16,-3 3-2-16,0-4 1 15,0 4 3-15,-3-3 2 16,0 2 1-16,0-2 0 16,0 2 0-16,-3 1 0 15,0-1-2-15,-3 3 1 16,0 0-2-16,-3 3 2 0,3 0 0 16,-6 2 1-1,4 0-2-15,-7 3-1 16,3 0-1-16,-6 8 0 15,3 0 2-15,-3 5 3 0,3 1 0 16,0 4 0-16,3-2 1 16,-2 8 1-16,2-3 1 15,3 5 0-15,0-4-4 16,3 4-3-16,3-2 0 16,3 0-1-16,0-3 0 15,6 3 0-15,-3-6-5 16,6 6 1-16,-3-3 0 15,3 19 2-15,-3-8-1 16,3 18 2-16,-4-8 2 16,4 3 2-16,-3-8-3 0,3 0-1 15,-3-5 1-15,3-3 0 16,-3-5-2-16,0-3 1 16,0 0 0-16,0-5 1 15,-3-3-2-15,0 1-2 16,0-4-2-16,-3-2-1 15,0 0-29-15,-6-5-14 16,0-3-62-16,0-6-28 16,0-1-66-1</inkml:trace>
  <inkml:trace contextRef="#ctx0" brushRef="#br0" timeOffset="199538.515">20363 15126 356 0,'-15'3'132'0,"15"-3"-103"0,0-3 21 0,0 3 1 0,0 0-15 16,0 0-3-1,6 0-2 1,0 0 0-16,3-2-16 15,3-1 2-15,3 0 3 0,-3 1-2 16,9-1-1-16,-4 0-7 16,10 1-2-16,-3 2-4 15,6 0-3-15,-6 0 2 16,2 0 0-16,4 0 1 0,-9-3 2 16,-3 3-1-1,-3 0 2-15,-3 0-4 0,0 0 0 16,-4 0-6-16,-2 0-2 15,0 0-53-15,-6 0-22 16,0 0-146 0</inkml:trace>
  <inkml:trace contextRef="#ctx0" brushRef="#br0" timeOffset="213983.515">11680 18174 116 0,'-6'0'44'0,"6"6"-35"0,-3-12 3 0,3 6 0 15,0 0-10-15,0 8-1 16,0-8 14-16,0 5 10 15,0-5 13-15,0 0 7 16,0 0-2-16,-3 6-2 16,0-12-22-16,3 6 6 0,0-5 5 0,0 5-5 15,-3 0-2-15,0 5-9 0,3-10-4 16,0 5-1 0,0-2-1-16,0 2-4 15,0-6-1-15,0 6 1 16,0 0 0-16,0-5 0 15,3 5 2-15,0-3-1 16,0-2 2-16,0 5 0 16,3-5 1-16,3 5-2 15,-3-3-1-15,0-2-3 0,3-1-2 16,-3 6 1-16,9-7-1 16,0 1 0-16,-1-7 0 15,-2 5 0 1,6-2 0-16,-3-4 2 0,6 1 1 15,6-8-1-15,-6 2-2 16,-7 6 1-16,4-3-1 16,-3 0 0-16,3 0 0 15,-3 3 0-15,3-5 0 16,-3 5 0-16,2-6 0 16,-2 6 2-16,0 0 3 15,6-6-2-15,-6 6-2 16,-3 0 2-16,6-1 0 15,-3 1-4-15,5 0-1 16,-2 8 3-16,6-9 1 16,-6 6-3-16,6 0 1 15,-3-2 4-15,2 2 2 0,7-5 0 0,-3-1-1 16,-3 1-3 0,-6-5-2-16,-3 5 1 15,2-6 1-15,-2 6-1 16,0-8 2-16,6-11-2 15,-6 13-1-15,-3-2-2 0,3 0 1 16,-3 2 1 0,5-2 2-16,-5 3 1 15,6-6 1-15,-3 11 0 16,9-6 0-16,-3 3-2 16,9-2-2-16,-7 5 3 15,10-1 0-15,-6 1-1 16,3 0 1-16,-4 0 0 0,4-8 1 15,6-11 0-15,-3-5 0 16,-4 2 0-16,-5 4 0 16,-3 9-5-16,12-15 1 15,14-2 2-15,-8 12 1 16,-6 6-4-16,12-5 1 16,-10 2 2-16,7 0 1 15,6-10-1-15,-13 7-2 0,-8 9-2 0,12-14 1 31,-6 5 1-31,14-12 2 16,-8 7-1-16,11-8 2 16,-8 9-4-16,6-4-2 15,-10 14 2-15,1-5 2 0,-6 2 0 16,0 3 2-16,8-11-2 16,-8 16-1-16,-6 3 1 15,9-3-1-15,-7 3-3 16,13-14 2-16,-6 14 3 15,5-16 1-15,-2 5-4 16,0-8 1-16,-6 6 0 16,-1-11 0-16,19-24-3 15,-24 34 2-15,-6 6-1 16,11-5-2-16,-5 5 7 16,12-3 3-16,-6 5-6 0,11-5 1 15,-8 3-1 1,6-5 2-16,-10-1-3 0,4-10 0 15,15-29 3-15,-25 32 1 16,-2 5-6-16,6-6 0 16,-6 6 3-16,12-3 2 15,-7 9 0-15,16-4-2 16,-12 6 1-16,8-5 1 16,-8 4-1-16,6-7 2 15,-6 5 0-15,-1-13 1 16,-5 11-2-16,3-11 1 15,-6 5 0-15,8-5 1 16,-5 5-2-16,9-2 1 16,-6 8-2-16,11-4 2 15,-5 7-2-15,6-1-1 0,-7 3 1 16,4-3-1-16,-9 3 0 16,3-8 0-16,-7 5 0 15,7-16 0-15,-6 11 0 16,12-13 0-16,20-27 0 15,-23 37 0-15,-6 6 0 0,11-3 0 16,-8 5 0 0,6-3 2-16,-6 6-1 15,2-8 2-15,-5 5-2 16,3-10-1-16,-6 5 1 16,5-19 1-16,22-26-1 0,-21 37-1 15,-7 5 1 1,13 0-1-16,-9 6 0 15,9-3 0-15,-10 5 0 0,7-8 2 16,18-18-1-16,-13 5 2 16,-5-3-2-16,-6 6-1 15,-3-3 1-15,-9 19-1 16,-4 4 2-16,10-9 1 16,15-17-4-16,-15 24 1 15,-3 6 2-15,8-3 1 16,-5 5-1-16,9-5 1 15,-6 5 0-15,2-8 1 16,19-18-2-16,-24 20-2 16,-3 4 1-16,3-14 1 15,-7 8-1-15,7-10-1 0,-6 5 1 16,9-6-1-16,-3 6 0 16,8 0 0-16,-5 5 0 15,9-2 2-15,23-14-3 16,-29 24-2-16,-3 3 2 15,3-3 2-15,-6 3 0 16,2-6-1-16,-2 4-2 16,0-9 1-16,-3 5 1 15,6-12 2-15,-7 1-1 16,10-7 2-16,-6 6-4 16,12-6 0-16,-6 7 1 15,8-1 0-15,-8 7 0 16,6-3 0-16,-7 6 0 15,1-3 0-15,-3 3 0 0,0-3 2 16,-3 3-1-16,-1-8-1 16,-2 5 1-16,3-10-1 15,-6 5-3-15,6-5 2 16,-3 4 1-16,8-1 0 16,-8 4 0-16,9-2 0 15,-6 5 0-15,9 0 0 16,-7 3-3-16,4 0 2 15,-3 5 1-15,0 0 0 16,-3 3 2-16,-1 0 1 16,-5 2-4-16,0-2 1 15,-3 3 0-15,0-1 2 0,9-8-1 16,-12 14-1-16,-4 0 1 16,1 0-1-1,0-1 2-15,0 1 3 0,-3 0-2 16,0 2 0-16,0 0 1 15,0 1 2-15,0-1-3 16,0 0 0-16,0 1-1 16,-3-1 1-16,0 1-15 15,0-1-7-15,0 0-94 16,3-5-42-16,0 3-47 16</inkml:trace>
  <inkml:trace contextRef="#ctx0" brushRef="#br0" timeOffset="-214032.092">19330 12089 256 0,'-3'-8'96'0,"3"8"-75"0,0-3 23 0,0 3 7 0,3-2-14 15,-3 2-1-15,3-3-10 16,-3 0-2-16,3-2-13 15,0 0 7-15,0-3 4 0,-3 2 2 16,0-1 1-16,0 1-6 16,0-2 1-16,0 3-5 15,-3 0 1-15,0-1-5 16,-3 4-1-16,0-1-6 16,-3-2-1-16,3 2-1 0,-3-2-2 15,0 2-2 1,-2 1 1-16,-1 2 5 0,-6 0 5 15,3 0-1 1,-9 2 3-16,6 1-4 16,-9 2-2-16,7 1 0 0,-4 4-1 15,3-2-2 1,-3 5-2-16,6 0 3 0,0 9 0 16,4-4 1-16,-1 14 2 15,3-8-1-15,0 10 2 16,3-7-2-16,3 4 0 15,0-4-1-15,3-1 0 16,0 1 0-16,3-3 0 16,0-3 0-16,6 0 0 15,0-3-2-15,9 1-2 16,-3-3 5-16,12-6 1 0,-4-2 0 16,13-2 1-1,-6-1-2-15,3-2 0 16,-6-3-6-16,2 0-1 0,-2 0 1 15,-3 0 2-15,-3 0 0 16,-3 0-1-16,-3 0 1 16,0 0-1-16,-4 0-16 15,-2-3-6-15,-3 0-60 16,-3 1-26-16,0-1-116 16</inkml:trace>
  <inkml:trace contextRef="#ctx0" brushRef="#br0" timeOffset="-213202.45">19631 12316 460 0,'-3'3'173'0,"3"-3"-135"0,-3 3 21 16,3-3-2-16,0 2-28 15,0 1-6-15,-3-3-16 16,3 0-8-16,-3 3 1 15,3-1-34-15,-3-2-14 0,3 0-93 16,0-8-41-16,0 3 13 16</inkml:trace>
  <inkml:trace contextRef="#ctx0" brushRef="#br0" timeOffset="-212362.78">20092 11988 316 0,'-9'-2'121'0,"9"2"-95"0,-3 0 31 0,3 0 9 0,0 0-32 16,0 0-8-16,6 0-12 15,0 0-4-15,6-3-6 16,-3 0-3-16,3-2 2 0,0 0-4 15,0-6 0-15,-3 3 1 16,0-2 2-16,0-1-1 16,-6-2 2-16,0 2-2 15,-3-5 2-15,0 3-2 0,-6-3 2 16,0 3-2-16,-12-3 2 16,3 6-2-16,-9 4-1 15,3 4-2-15,-6 4 1 16,4-2 1-16,-1 6 2 15,3-1 1-15,0 3 3 16,3 0 3-16,0 5 5 16,4-5-2-16,-1 2 3 15,3 1-4-15,0 0 1 16,3-3-5-16,0 2 1 0,3-2-3 16,0 5 2-16,0-2 2 15,0 2 5 1,3-2-6-16,0 10-2 15,0-3-1-15,0 17-1 16,3-6-2-16,0 16 1 16,0-8 0-16,0 3 1 0,0-9 0 15,3 6 0-15,0-7 0 16,0 9 2-16,-3-10-1 16,0 14 2-16,0-6-2 15,3 8 0-15,0-8-1 16,0 0 0-16,-3-8 0 15,0-3 0-15,0-2-2 16,0-3-2-16,0-5 1 16,0-3 1-16,0 1-8 15,-3-9-3-15,3 0-42 0,-3-13-18 16,0 0-78-16,3-15-30 16,0 4 2-1</inkml:trace>
  <inkml:trace contextRef="#ctx0" brushRef="#br0" timeOffset="-212082.24">19699 12232 392 0,'-21'2'148'0,"21"-2"-115"0,-3-2 11 0,3 2-5 0,3-6-18 15,0 1-4-15,9-8-2 16,-3 2 1-16,9 1-9 16,-3-1 7-16,12 3 3 0,-6 0-1 15,20 6 1-15,-8-1-7 16,12 3-2-16,-7 0-2 16,1 0-1-16,-9 0-1 15,-3-3 0-15,-4 1-2 16,-2-1 1-16,-6 0-22 15,-3-5-7-15,-3 3-60 0,-6-3-26 0,0 3-81 32</inkml:trace>
  <inkml:trace contextRef="#ctx0" brushRef="#br0" timeOffset="-192182.488">17401 17058 244 0,'12'-32'93'0,"-12"32"-72"0,6-21 40 0,-3 15 13 16,0 1 1-16,-3-3 3 16,0 3-17-16,0-3-5 15,0 3-32-15,0 2 1 0,-3-2 0 16,0-1-11-16,0 4-5 0,3-1-6 16,0-5-3-16,0 8 3 15,0-2 2-15,0-1-2 16,0 0 0-16,0-2 3 15,-3 5 3-15,3 0 0 16,-3 11 0-16,0-3-3 16,0 13-1-16,0 3-6 15,0 10 1-15,3-2 0 16,0 7 2-16,0-12-1 16,3 5-1-16,-3-6 1 15,3-2-1-15,0-3 0 16,-3-2 0-16,0-6 0 0,0-5 2 15,0 5-1-15,0-8-1 16,0-2-2-16,-3-6-1 16,0-2-1-16,0-8 3 15,0 5-5-15,3-24 0 16,0 6-2-16,3-19 2 16,0 13 6-16,0-8 2 15,0 14 0-15,0-1-2 16,-3 3 1-16,0 3 1 15,0 3 1-15,-3 4 3 0,0 7-3 16,0-1-2-16,0 2 2 16,3 12 0-1,0-4-1-15,0 30 1 16,0-6 0-16,0 14 1 16,0-8 2-16,3 2 3 0,-3-5-2 15,0-2 1-15,0-6-7 16,0-2-3-16,0-4-17 15,0-1-7-15,0-4-56 16,0-2-21-16,0-3-125 16</inkml:trace>
  <inkml:trace contextRef="#ctx0" brushRef="#br0" timeOffset="-191122.24">17202 17690 436 0,'-18'-5'165'0,"18"5"-129"0,-9-6 13 0,9 6-5 0,0 0-15 16,0 0-2-16,-3 0-2 15,3 0 1-15,0 0-14 16,0 0 4-16,-3 6 2 0,3-1-6 16,0 8 1-16,0-5-8 0,0 19-1 15,0-9-2 1,0 27 1-16,0-10-2 16,0 10-1-16,0-14 1 15,0 4 1-15,0-9 1 16,0-7 1-16,0-1-5 15,0-5 1-15,0 1 0 0,-3-20 0 16,0 6-5 0,0-26 1-16,0 5 0 15,0-11-1-15,0 6 4 0,0-6 2 0,-3-3 0 16,3 12-1 0,0 7-2-16,0-8 1 15,3 11 3-15,0-1 1 16,0 1 1-16,0 5 2 15,0-2-1-15,0 2 0 0,0 0-1 16,0 2 2 0,0 1-1-16,3 5 0 15,-3-2-1-15,6 2 0 16,-3 0 0-16,6 2 0 16,6 3-2-16,0 3-2 15,-3-2 1-15,9 2 1 0,0 2 1 16,5 6 1-16,10 8-2 15,-12-3-2-15,-3-2 1 16,3 7 1-16,-4 1-1 16,4-1-1-16,-6 0 1 15,3 1-1-15,-6-9 0 16,3 6 0-16,-4-8 0 16,-2-3 2-16,0 1-1 15,-3-1 2-15,0-8-2 16,0 3 2-16,-3-3 0 0,0-5 3 15,-3 0-5 1,0-18-1-16,0 2 0 16,-3-21 0-16,0 5 2 0,0-2 1 15,0 7-4-15,0-4 1 16,0 4-2-16,0 1 0 16,0-6 2-16,0 11 0 15,-3-3 0-15,3 11 2 16,0-1-1-16,0 1-1 15,-3 0 1-15,3 0-1 16,0 7 0-16,0-1 2 16,0 1-3-16,0-2-2 15,-3 3 2-15,0-3 2 16,0 3-2-16,0 2-2 16,0-2-20-16,0 5-10 0,-3-5-93 0,6 2-40 15</inkml:trace>
  <inkml:trace contextRef="#ctx0" brushRef="#br0" timeOffset="-177594.682">12939 17280 216 0,'-3'0'82'0,"3"0"-64"0,-3 0 18 0,3 0 4 0,0 0-6 16,0 0 1-16,0 0-7 15,0 0-3-15,0 0-13 16,0 0 3-16,0 0 3 0,0 0 3 15,0 0 4-15,0 0 2 16,0 0 3-16,0 0-10 16,0 0-4-16,0-3-5 15,0 1-2-15,0-1-3 16,0-2-1-16,0-1-1 16,0-7 0-16,0 5 0 15,0-2 2-15,0-1 1 0,0-7 3 16,0-1-1-1,0-2 0-15,0-3 1 16,0-2 1-16,0-1-3 0,0 1-3 16,0 2-2-16,0-5 0 15,0 5-2-15,0-3-1 16,0 6 1-16,3-5 1 16,-3 2-1-16,3-8 2 15,0-15-2-15,0 15 2 16,0 3-2-16,0-11 2 15,0 8-2-15,0-5 2 16,0 8-2-16,0-2 2 16,0 4-2-16,0-2 2 0,0 5-2 15,3-5-1-15,-3 3 1 16,3-9-1-16,3-15 0 16,-3 15 2-16,0 4-1 15,3-6-1-15,-1 2 1 16,4 6-1-16,-3 0 0 15,6 3 2-15,-3 7-1 16,9-2-1-16,-3 2-2 16,6 1-1-16,-4 2 4 0,7 3 1 15,-6 0-3 1,3 2 1-16,-3 0 0 16,0 3 0-16,-4-2 0 15,4 5 0-15,-6-1 0 16,3 1 0-16,-3 2 0 0,0-2 2 15,0 5-1-15,0 0 2 16,-1 0-2-16,1 5-1 16,-3-2 1-16,3 2 1 15,0-2-1-15,0 2-1 16,0 3-2-16,0-3-1 16,0 1 4-16,-1-1 3 15,1 0 1-15,0 3 2 16,-3 0-2-16,3 5 0 0,-3-2-3 15,0 8 1 1,-3-4-2-16,3 9-1 16,-3-5 1-16,2 5-1 15,4 5 0-15,-3-3 0 16,0-5 0-16,-3-2 0 0,-3-6 0 16,0 3 0-16,3 0 2 15,0 2 1-15,-3-4-1 16,0-4-2-16,-3 1 1 15,3-3 1-15,0 5 1 16,0-3 1-16,0 1-5 16,-1 0 1-16,1-3 0 15,-3-3 0-15,0 5 0 16,0-2 2-16,0 0-1 16,0-2-1-16,0 2 1 15,0-3-1-15,0 0 0 0,0 3 0 0,-3-3 0 16,3 3 0-1,-3 0 0-15,3-2 0 16,0 7 0 0,-3-3 0-16,3 1 0 0,-3-6 2 15,0 3-1-15,0-3-1 16,3 9 1-16,-3-4-1 16,3 1-3-16,-3-1 2 15,0 4 1-15,3-1 2 16,-3-5-3-16,3 2 0 0,0 4 1 15,-3-1 2 1,3 0-1-16,0-2-1 16,-3-3-2-16,3 0 1 15,0 5 1-15,0-3 0 0,-3-2 0 16,3 0 2 0,0 0-3-16,0-3 0 0,-3 6 1 15,3-3 0-15,0-3 0 16,0 3 0-16,0-2 0 0,0-1 2 15,-3-3-3 1,3 9 0-16,0-8 1 16,0 5 2-16,0-3-3 15,0 0-2-15,0 1 2 0,0-4 2 16,0 6-2-16,0-3 0 16,-1 1 1-1,1-1 2-15,0-2-1 16,3 2-1-16,-3 3 1 15,3-3-1-15,3 3 0 16,0-3 0-16,0 3 0 0,-3-2 0 16,0-1 0-16,0 0 2 15,0-2-3-15,3 5 0 16,3-3 1-16,-3 3 0 16,0-3 0-16,3 1 0 15,2-1 0-15,-2-3 0 16,-3-2 0-16,6 6 0 15,0 2 0-15,0-3 2 0,-3 0-3 16,-3-2 0 0,-3 0 1-16,3-1 2 15,3-2-3-15,-4 0 0 16,-2 0 1-16,3 0 0 0,0 0 0 16,0 0 2-16,0 0-1 15,0 0-1-15,-3 0 1 16,0-2 1-16,0-1-3 15,0 3-2-15,-3 0 2 16,3 0 0-16,0-3 1 16,0-2 0-16,0 5 0 15,-3 0 0-15,3-5 0 16,-3 5 0-16,0 0 0 16,0 0 2-16,0 0-3 0,-1 0 0 15,1 0 3 1,3 0 1-16,-6 0-4 0,6 0 1 15,-3 0 0-15,0 0 0 16,0 0 0-16,0 0 2 16,0 0-3-16,0 0-2 15,0-3 2-15,0-2 2 16,0-1-2-16,0 1 0 16,3-3 1-16,-3 6 2 15,0-1-1-15,0-5 2 16,3 3-2-16,0-3-1 15,0 0 1-15,-3 3-1 16,0-1-3-16,0-4 2 16,0 4 1-16,0-2 0 15,0 3 0-15,0 0 2 16,0 0-3-16,0-3-2 0,0 2 2 16,0-2 2-16,-3 1-2 15,0-4 0-15,0-5 1 16,0 0 2-16,0-5-1 15,0 8-1-15,0 0 1 16,0-6-1-16,0 3 0 16,0-8 0-16,0 6 0 15,0-9 2-15,-3 1-3 16,3 7-2-16,0 4 4 0,0-4 1 16,-3-5-3-1,0 3-1-15,0 5 3 16,0 0 1-16,0 0-3 15,0 0 1-15,0-5 0 16,3 8 0-16,-3 0 0 16,3 0 2-16,-3-3-1 15,0-8-1-15,3 5 1 16,0 4-1-16,-3-15 0 16,0 4 0-16,0-3 0 15,0 2 0-15,0-2 2 16,0 3-1-16,0 5-1 0,3 2 1 15,-3 1 1 1,3 2-1-16,-3-3 2 0,0 6-2 0,3-5-1 31,0 4 1-31,-3-2-1 16,3-2 2-16,-3-6 1 16,0 8-4-16,0-10 1 15,0 5 0-15,3-9 2 0,0 7-1 16,0-6 2-16,0 5-4 15,0-3 0-15,0 1 1 16,0 2 0-16,0 3 0 16,0 0 2-16,0 2-1 15,0 1-1-15,0 2 1 16,0-3-1-16,0 3-3 0,0 1 2 16,0 1 1-1,0 1 2-15,0-3-3 0,3 3 0 16,0 0 1-1,0-3 0-15,0 3 0 0,0-6 0 16,0 3 0-16,3-5 0 16,0 5-3-1,0-2 2-15,0 2 1 0,0-3 0 16,0 9 0-16,3-1 0 16,-3 1 0-16,3 2 0 0,-3 0 0 15,3 2 0-15,-4 1-3 16,4 2 2-1,-3 1 1-15,3 2 2 16,0 0-1-16,0 2-1 0,0 1 1 16,0 2 1-1,0 1 1-15,0 2 1 16,-3 0-2-16,3 2-2 16,-3-2 3-16,0 3 0 0,0-3-4 15,0 2 1-15,0 1 0 16,-1 2 2-16,1-2-1 15,0 2 2-15,0-3-2 16,3 1 2-16,-3-1 0 16,3 1 1-16,-3-6-2 15,3 9 1-15,0-6-2 16,3 2 2-16,-3-2-2 16,3 0 2-16,-3 0-2 0,3 3 2 15,-4-1 0 1,4-2 1-16,-3 3-2 15,3-1 1-15,-3 1-2 16,3-1 2-16,-3 1-2 16,3 0-1-16,-3-1 1 0,3 3-1 15,-3-2 0-15,3 2 0 16,-4 3 0-16,4 5 2 16,-3-5-1-16,3 8-1 15,-3-6-2-15,6 4 1 16,-6-4 1-16,3 1 2 15,-3-3-1-15,3 2-1 0,-3-5-2 16,3 3 1 0,-4-3 1-16,4 1 2 15,-3-4-1-15,0 1-1 16,0-3 1-16,0 0 1 16,0 2-3-16,0-2 0 0,0 0 1 15,0 0 0 1,0 0-3-16,3 0 2 15,-3 2 1-15,3-2 2 0,-4 0-3 16,4 0 0-16,-3 0 1 16,3 3 0-16,-3-3-3 15,3 5 2-15,-3-2 1 16,0 2 0-16,0 0 0 16,0 0 0-16,0-5 0 15,0 5 0-15,0-5-3 16,-4-2 0-16,1 4 2 15,0-7 2-15,0 5 0 16,0-3 2-16,0 3-4 0,0 0 0 0,0-3 1 31,0 1 0-31,-3-1 0 0,0 0 2 16,0 0-1-16,0-2-1 16,0 2 1-16,0-2-1 0,0 0 0 15,0-1 2 1,0-2-3-16,0 6 0 15,0-4 1-15,0-2 2 16,-3 0-1-16,6 0-1 16,-3 0 1-16,3-2-1 15,3-4 0-15,-3 1 2 16,0-3-3-16,2 3 0 16,-2-1 1-16,3-4 0 15,6-6-3-15,0-5 2 0,0 5 1 16,-3 3 2-16,-3 2-1 15,6-2-1-15,-3 0 1 16,3 0-1-16,2-6-3 16,-5 11 2-16,-3-3-1 15,0-2-2-15,0 3 3 16,0-4 0-16,0-9 1 0,-3 4 2 16,-3 6-1-1,0-6 2-15,-3 1-2 16,0-9-1-16,0-7 1 15,-3 0-1-15,-3-1-3 16,3 6 2-16,0 8 3 16,-3-6 1-16,0-7-1 0,3 0-2 15,3-1 1 1,3 1-1-16,3-11-3 0,0-5 2 16,3-3 1-16,3 0 0 15,0 5 0-15,0 6 2 16,0 5-1-16,-1 2-1 15,1 1-2-15,-3 0 1 16,0-6 1-16,0-10 0 16,-3-3 0-16,0-3 0 15,0 6 0-15,0 5 0 16,0 5 0-16,-3 6 2 0,0 2-3 16,0 0 0-1,-3-2 1-15,0-3 2 0,0-8-1 16,0 8-1-16,0 8-2 15,0-8 1-15,0 5-1 16,0-2 0-16,0 4 2 16,3 1 0-16,-3 6-3 15,3-1 2-15,0 5 1 16,0 1 0-16,0 2 0 16,0 0 0-16,0 3 0 15,3-1 0-15,0 4 0 16,2 2 0-16,1 0 0 0,6 3 0 0,-3-1-3 15,9 4 2 1,-3-1 1-16,9 3 2 16,-3 0-1-16,5 3-1 15,-2-1-2 1,3 4 1-16,-6-1 1 0,2 3 0 16,-5-3 0-16,3 6 0 15,-6-3-3-15,3 8 2 16,-3-3 1-16,0 11 2 15,-4-6-3-15,4 11 0 16,-3-5 3-16,3 8 1 16,-3-6-1-16,3 3-2 0,-3-5 1 15,0 3-1 1,-1-6 0-16,1 3 2 16,-3-6-3-16,3 3 0 15,-3-2 1-15,0 7 2 16,-3-4-1-16,3 7-1 0,-3-3-2 15,3 8 1-15,-4-4 1 0,4 4 0 16,-3-5-3 0,6 5 2-16,-3-7 1 15,3 2 0-15,-3-5 0 16,0 0 2-16,0-6-3 0,0 3 0 16,-3-5 1-1,2 3 2-15,-2-3-1 16,3 2-1-16,-3-2 1 15,3 0 1-15,-3-3-1 16,0 3 2-16,0-3-4 16,0 3-2-16,0-3 2 15,0 3 2-15,-3-3 0 0,3 1-1 0,-3-4 1 32,2 1-1-32,-2-1 0 0,3 1 0 15,-3-3 0-15,3-3 2 16,-3 1-3-16,3-1 0 15,-3 0 1-15,6-2 2 16,3-1-3-16,-3 1 0 16,-3-3-1-16,6 0 0 15,2-3 2-15,-2 1 2 0,0-4-1 16,-3 1 2 0,-3 0-2-16,6-3-1 15,3-5-2-15,0-1 1 16,0 4 1-16,-7 2 2 0,1 0-3 15,0 0 0-15,-3 0 1 16,0 3 2-16,3-3-3 16,-6 3-2-16,0-1 2 15,0 1 2-15,-3 0-5 16,0-1-1-16,-6-1-38 0,0-1-16 16,0 2-193-1,-15-7-92 1,3 2 167-16</inkml:trace>
  <inkml:trace contextRef="#ctx0" brushRef="#br0" timeOffset="-172759.056">17428 13367 224 0,'-3'-3'85'0,"3"3"-66"0,0-3 21 0,0 3 4 16,0 0-7-16,0 0-2 15,0 0-6-15,0 0-4 16,3 0-13-16,-3 0 1 0,3 0 1 16,-3 0-5-16,0 0-3 0,0 0-3 15,0 0 0 1,0 0-15-16,0 0-7 0,0 0-34 16,3 6-14-1,0-4-73 1</inkml:trace>
  <inkml:trace contextRef="#ctx0" brushRef="#br0" timeOffset="-172533.343">17416 13719 276 0,'-3'8'104'0,"3"-8"-81"0,0 5-2 16,0-5-4-16,3 3-15 16,-3-3-3-16,3 5-22 15,0-3-8-15,0 1-30 0,0 0-14 16,-3-1-13-16,0 1-6 16</inkml:trace>
  <inkml:trace contextRef="#ctx0" brushRef="#br0" timeOffset="-172374.396">17404 13906 280 0,'-9'24'104'0,"9"-24"-81"0,-9 29 7 0,9-23-1 16,0 4-18-16,0-2-6 0,0 3-34 16,0-3-14-16,0 2-82 15,0-2-33 1</inkml:trace>
  <inkml:trace contextRef="#ctx0" brushRef="#br0" timeOffset="-172228.694">17380 14237 320 0,'-6'8'121'0,"6"-8"-95"0,-3 8-4 15,3-8-8-15,0 5-31 16,0-2-8-16,0 0-39 15,0-1-14-15,0 4-30 16,0-1-12-16</inkml:trace>
  <inkml:trace contextRef="#ctx0" brushRef="#br0" timeOffset="-172084.439">17363 14571 288 0,'-6'10'107'0,"6"-10"-83"0,-3 8-5 0,3-8-8 15,0 3-38-15,0-1-12 16,0 1-77-16,0 2-32 16</inkml:trace>
  <inkml:trace contextRef="#ctx0" brushRef="#br0" timeOffset="-171934.067">17371 14772 280 0,'-5'16'104'0,"5"-16"-81"0,0 13-15 0,0-11-11 0,0 4-48 16,0-4-19-16,3 4-28 15,-1-1-12-15</inkml:trace>
  <inkml:trace contextRef="#ctx0" brushRef="#br0" timeOffset="-171771.176">17401 15055 232 0,'0'8'88'0,"0"-8"-69"0,-3 2-16 0,3-2-10 15,3 3-71-15,-3-3-25 16,3 5 32-16,0-2 19 16</inkml:trace>
  <inkml:trace contextRef="#ctx0" brushRef="#br0" timeOffset="-171634.7">17404 15327 232 0,'-6'27'88'0,"6"-27"-69"0,-6 21-7 0,6-16-7 0,0 3-56 0,0-3-23 16,3 3-9 0,-3-2-2-1</inkml:trace>
  <inkml:trace contextRef="#ctx0" brushRef="#br0" timeOffset="-171516.415">17366 15597 228 0,'-9'19'85'0,"9"-19"-66"0,0 24-19 0,0-22-13 0,3 9-80 16,0-3-31-16</inkml:trace>
  <inkml:trace contextRef="#ctx0" brushRef="#br0" timeOffset="-171363.294">17395 15936 200 0,'-6'10'74'0,"6"-10"-58"0,0 8-50 0,0-8-26 16,3 6-12-16,0-4 1 15</inkml:trace>
  <inkml:trace contextRef="#ctx0" brushRef="#br0" timeOffset="-171227.363">17410 16253 200 0,'-3'29'77'0,"3"-29"-60"0,0 19-29 0,0-14-18 15,0 1-49-15,0-4-17 16</inkml:trace>
  <inkml:trace contextRef="#ctx0" brushRef="#br0" timeOffset="-171086.346">17425 16476 104 0,'-3'8'38'0,"3"-8"-29"0,0 10-47 0,0-10-21 0</inkml:trace>
  <inkml:trace contextRef="#ctx0" brushRef="#br0" timeOffset="-170957.47">17449 16809 128 0,'0'13'49'0,"0"-13"-38"0,-3 13-58 0,3-10-27 16</inkml:trace>
  <inkml:trace contextRef="#ctx0" brushRef="#br0" timeOffset="-170821.767">17461 17005 252 0,'-6'39'96'0,"6"-39"-75"0,-6 32 3 0,6-26-2 0,0 1-30 16,0 1-10-16,0 0-94 16,0-2-40-1</inkml:trace>
  <inkml:trace contextRef="#ctx0" brushRef="#br0" timeOffset="-168898.536">16895 15187 224 0,'-9'3'85'0,"9"-3"-66"0,-6 0 8 0,6 0-2 0,0 0-13 0,0 0-2 15,3-3-6-15,-3 0-3 0,3 1 0 16,0-1 10-16,0 0 7 15,0 1 6 1,0-1 5-16,0 1-4 16,0-1-1-16,0 3-2 15,3-3-2-15,-3 1-6 16,3-1-1-16,0 0-2 0,3-2 1 16,-3 0 0-1,3-3 2-15,0 3-5 0,0-3-1 16,0 0 0-16,-1 0 2 15,-2 2-3-15,0 1-2 16,0 0 0-16,0 0 1 16,0 2 1-16,0-2 3 15,0-1-1-15,0 1 2 16,0 2-4-16,0-2 1 16,-3-3-5-16,3 3 0 15,-3 0-1-15,3-1 1 16,0 1 0-16,0 0 3 15,0 2-3-15,0-2-2 16,0 2 2-16,0-2 2 0,0 2 0 16,0 1 0-1,-1-1-3-15,1 0 1 0,0 1-2 0,0-1-1 32,0 0 1-32,3 1 1 15,-3-1-1-15,3 0-1 0,-3 1 1 16,3 2 1-16,0 0 1 15,0 0 1-15,0 0-2 16,0 0-2-16,3 0 3 16,-3-3 0-16,-4 0-1 15,4 1 1-15,-3-1-2 16,3 0-1-16,-3 1 1 0,0-1 1 16,0 1-1-1,0-1 2-15,0 0 0 0,0 1 3 16,0-1-3-1,0-2-2-15,0 2 0 0,0-2 1 0,0-1-1 32,0 1-1-32,0 0-2 0,0 0 1 0,0-1 1 15,0 1 0 1,0 0 0-16,-1-1 0 16,-2 1 0-16,3 0 0 15,-3 0 0-15,0-1 0 0,0 1 0 16,0 0 0-16,0-1 0 15,0 4 0 1,0-1 0-16,0 0 2 0,0 1-1 16,-3-1-1-1,0 0-6-15,0 1-1 16,0-1-54-16,0-2-24 16,0 2-133-16</inkml:trace>
  <inkml:trace contextRef="#ctx0" brushRef="#br0" timeOffset="-165055.155">17351 14880 248 0,'-6'-2'93'0,"6"2"-72"0,-3-3 9 16,3 3 2-16,0 0-7 0,0 0 0 16,0 0 4-16,0 0 2 15,3 0-17-15,-3 0 7 0,6 0 6 16,0 0-6-16,0 0 0 15,0 0-3-15,-1-3-2 16,1 1-2-16,3-4 1 16,-3 4-4-16,3-4-1 15,-3 1-4-15,3 0 1 16,-3-1 0-16,3-1 1 16,0 1-2-16,0-4 1 0,0 2 2 15,0-3 2 1,0 3-3-16,0-2 0 15,0-1-1-15,-1 0 1 16,-2 1-2-16,3-3-1 0,0 2-3 0,0 0-2 16,0 1 1-1,3-1-1-15,-3 3 0 16,3-2 2-16,-3 2 1 16,0-3 1-16,0 3 0 15,0 0 2-15,0 0-1 16,-1-2 0-16,-2 2-3 15,3-3-2-15,0 1 1 16,0-3-1-16,0-1-3 16,0-4 0-16,0 2 4 15,0-5 3-15,0 2 1 0,0-5 2 16,0 3-6-16,0-5-1 16,0 5 0-16,-1-3 2 15,1 5-1-15,0-2 2 0,0 3 0 16,0-1 1-1,-3 3-2-15,3 0-2 16,-3 3 1-16,0 0-1 16,0 2 0-16,0 1 2 0,0 2-1 15,0 0 2 1,-3 0-2-16,3 0 2 0,-3 0-2 16,3-3-1-16,-3 3 1 15,3-2-1 1,0 2 0-16,-1-8 0 0,-2 6 0 15,3-4 2 1,-3 4 1-16,0-4 1 16,0 4-2-16,0-3 1 0,0-1-2 15,3-1-1-15,-3 1 1 16,3 1-1-16,0 0 0 16,0 0 0-16,-3 2 0 15,0-2 0-15,0 2 0 16,3-2 0-16,-3 2 0 0,3-2 0 15,-3 3 0 1,3-4 2-16,-3 4 1 0,3-3 1 16,-3 2 0-16,0 0 0 15,0 1 0-15,0-1 0 16,0 3-2 0,3 0-2-16,-3 0 1 0,3 1-1 15,-3-1 0-15,5 0 0 16,-5 2 0-16,3-2 2 15,-3 3-3-15,3-3 0 16,0 3 1-16,0 0 2 16,0-1-3-16,0 1-2 15,0 0 2-15,3-3 2 0,-3 0-2 16,3-3 0 0,-3 1 1-16,3-1 2 15,0 3-1-15,0-2 2 16,-3-1-4-16,3-2 0 15,-1 2 1-15,1-2 2 0,0 0-1 16,3-3-1 0,-3 3-2-16,3-1 1 0,-3 1 1 15,3 0 2-15,0 2-1 16,0-2-1-16,0 3 3 16,0-4 0-16,-1 4-1 15,1-1-2-15,0 3-2 16,0 0-1-16,-3 0 4 15,3 0 3-15,-3 3-1 16,3-3 0-16,-3 3-3 16,0 0-1-16,0-1 1 15,0 1 2-15,-1 0-1 16,1 2 2-16,-3 0-2 0,3 1 2 16,-3-1-2-16,3 0 2 15,-3 1-2-15,3-1 2 16,0 1-2-16,0-1-1 15,0 0 1-15,3 1 1 16,-3-1-1-16,3 0 2 16,-1 1-2-16,4-1-1 15,-3 3 1-15,6 0 1 16,-3 0-3-16,6 0 0 16,-3 0 1-16,3-3 2 15,-4 1-1-15,4-1 2 16,-3 3-2-16,0-3-1 15,-3 1 1-15,3-1-1 16,-3 3-3-16,-1-3 2 0,1 1 1 16,3-3 2-16,-6 2-1 15,3-2-1-15,-3 2 1 16,0-2-1-16,0-1 0 16,0 1 2-16,0 0-1 15,2 0 2-15,-2-1-2 16,3 1-1-16,0 0 1 0,3-3 1 15,0 0-3 1,3 0-2-16,-3 0 2 16,5-3 2-16,-5 6 0 15,6-3 2-15,-6 3-4 0,3-1 0 16,-3 4 1 0,2-1 2-16,-2 1-3 15,3 2-2-15,-6 0 2 0,3 0 2 16,-3 0 0-16,3 0 2 15,-4 0-2-15,1 0-1 16,0 0 1-16,3 0 1 16,-3 0-1-16,6-6 2 15,-3 1-4-15,8-3 0 16,-2 0 1-16,6-3 0 16,-6 1 0-16,9-6 2 15,-7 3-1-15,1 0-1 16,-3-1-2-16,-3 1 1 0,-3 0-1 15,-3 0-2 1,-3 2-22-16,-1 1-10 0,-2 2-120 0,-9 8-52 16,0 0-9 15</inkml:trace>
  <inkml:trace contextRef="#ctx0" brushRef="#br0" timeOffset="-159650.115">12383 17605 244 0,'-3'0'90'0,"3"0"-70"0,0 0 6 15,0 0-1-15,3 0-12 16,2-5 0-16,1-3-1 15,3-5 2-15,0-6-7 16,6 1 5-16,0-3 3 0,0 0-1 16,3-3 2-16,0 5-9 0,2-2-2 15,4 3-5-15,3-1-1 16,9-2 3-16,5 2 1 16,4-2 3-16,3 3 3 15,-1-9 0-15,-2-5 0 16,-3-7-5-16,-1-9-1 15,7-2 1-15,3 8 0 0,5-1 2 0,1 3 1 32,-1 1-3-32,-2 2-1 15,-9-11-3-15,-7 14-1 0,-8 2 1 16,15-21 2 0,17-10 1-16,4 4 3 0,-4 14 1 15,-2 0 1 1,-7 3-2-16,-5-3 1 0,0-8-6 15,2-5-1 1,4 0 0-16,2 0 0 16,1 13 2-16,-4 2 1 0,4 4-1 15,-9-1 1-15,-4-2 0 16,-2-9 1-16,0-2-2 16,2-2 1-16,4-1-2 15,2 3 2-15,4 14-4 16,-3 2 0-16,-4 2 1 15,-2-2 2-15,-3 0-1 16,-1-5-1-16,4-11 1 0,6-3 1 16,2 3-3-16,7 6 0 15,-7 4-1-15,-2 9 0 16,-4 2 2-16,-5 0 2 16,0 3-1-16,-1 0 2 15,1-2-2-15,6-9-1 16,2-2-2-16,1-3 1 0,0 0 1 0,5-6 0 15,-5 6 2 1,-7 6 1 0,-2 4-4-16,3 3 1 0,-1 1 0 15,7-1 0 1,6-8 0-16,-1-10 2 16,1 0-3-16,-4-1 0 15,-5 4 1-15,-1 2 0 0,1 5 0 0,9 3 0 16,5 3 0-1,4-3 2-15,-4-8-1 16,-2-11-1-16,-7-2-2 16,-2 0 1-16,2 2 1 15,7 9 2-15,6 4-3 16,2 1 0-16,-3-3 1 16,-11-5 0-16,-3-11 0 15,-4-3 0-15,7 6 0 0,5 5 2 16,4 8-1-1,5 3-1-15,-8 2-2 16,-7-7 1-16,-2-9 1 0,0-10 2 16,5 2-3-1,7 9 0-15,2 5 1 0,-2 7 2 16,-4 3-1-16,-8 1-1 16,-3-6 1-16,-1-5-1 15,4-11 0-15,5 0 2 16,4 5-1-16,-4 11-1 15,-2 6-2-15,-3 7 1 16,-7 0 1-16,-8 0 0 0,-3 3 0 16,-7 0 0-1,-2 0 0-15,-3 0 0 16,0-5 0-16,0 2 2 16,-3 3-1-16,0 2-1 0,-4 3 1 15,-2 6 1 1,-3 2-1-16,-3 5-1 15,-3 3 1-15,-6 6 1 0,-3 2-1 16,-6 8-1-16,-3 5 1 16,1 8 1-16,-4 3 1 15,0 5 1-15,-6 3-2 16,-6 2-2-16,-5 3 1 16,-13-8-1-16,-9 3 0 15,-5 5 2-15,2 8-1 16,1 11-1-16,-4 7 1 15,-17-2-1-15,-6-3 0 16,2-5 0-16,7 0 2 0,-1-3 1 16,-8 11-1-16,-9 11-2 15,3-4 1 1,14-4-1-16,1-8 0 0,2-9 2 16,-8-2-1-16,-3 3 2 15,5 7-2-15,13 6 2 16,8 0-2-16,28-27-1 0,5-4 1 15,-18 4 1-15,-38 19-3 16,2 0 0 0,7 2 1-16,12 9 2 15,5 5-1-15,3-1-1 16,1-7 1-16,-4-8-1 16,-5-5-3-16,-4 5 2 0,4 8 1 15,5 13 0 1,4-3 0-16,2-5 2 15,-3-8-1-15,-5-7-1 0,-10 4 5 16,1 11 1-16,5 9-7 16,7-4-1-16,2-5 0 15,1-8 3-15,-4-7 0 16,-8 2-1-16,-4 13 3 16,1 8 0-16,5 0-1 0,10-8-2 15,-4-8-2 1,1-8-1-16,-10-2 4 15,-5 8 1-15,-1 7 0 16,10 3-2-16,8-2 1 16,3-9 1-16,1-7-3 15,-4-3 0-15,-5-5 1 16,-7-1 0-16,1 14 0 0,26-16 0 16,6-8-3-16,-5 19 0 15,-28 26 4-15,1-13 1 16,-4-11 0-16,-2-5-2 15,2-5 1-15,10 13-1 16,5-3 0-16,24-18 0 16,7-6-3-16,-13 14 0 15,-30 21 6-15,1-16 3 16,-1 0-6-16,10-11-1 16,5-5 0-16,7-5 2 15,5-5 0-15,9-1-1 16,6 3 1-16,3-7-1 15,7-9 0-15,2 3 0 16,6-3 0-16,3-5 0 0,3 0 0 16,6-3 0-16,6-7 0 0,11-3 0 15,13-6 0 1,18-7 0-16,5-6 0 16,1-18 0-16,2-11-3 15,4-5 2-15,17 10 3 16,9 0 1-16,-2-4-4 15,-4-22 1-15,15-11 2 16,15 14 3-16,-8 7-2 16,-4 1 0-16,6-17 1 0,12-12 0 15,-9 13-5 1,-12 10 1-16,6 3 0 0,12-16 0 16,-2-13 0-16,-16 10 2 15,0 11-1-15,9 0 2 16,0-16-4-16,-12-5 0 15,-5 13 1-15,2 11 0 0,9 4-3 0,-6-7 2 32,-11-10 3-32,-7 5 1 15,0 10-1-15,10 11-2 16,-1 2 1-16,-6-2-1 16,-11-8 0-16,-4-11 2 0,1 11-1 15,5 11 2 1,4 4-2-16,-1-1 2 15,-9-14 0-15,-5-9 3 16,-3 7-5-16,2 10-1 0,4 7 0 16,-1 6 0-16,0 1 0 15,-5-9 0-15,-3-8-3 16,-10 3 2-16,-2 5 1 16,2 8 2-16,4 5-1 0,6 3-1 15,2 3-2 1,-2-6 1-16,-4-4 1 0,-2-7 2 15,-3 1-3 1,-4 3 0-16,4 7 1 16,5 6 2-16,4 5-1 15,0 0-1-15,-4-3 1 16,-5-5 1-16,-4-5-3 16,-5-3 0-16,-6 2 1 15,-3 6 0-15,-4 6 0 0,-2 4 2 16,-3 6-1-16,0 5-1 15,-3 6 1-15,0-1-1 16,-4 6 0-16,-2 0 2 16,0 2-3-16,-6 6 0 15,0 0 1-15,-3 2 0 16,-3 0-3-16,0 3 0 0,-3 0 2 16,-3 6 2-1,-3-1 0-15,0 3-1 0,-3 3-2 16,1 2 1-1,-1 3 1-15,-3 2 0 16,0 9 0-16,-6 4 0 0,-3 12-7 16,-11 4-3-16,-16 4-12 15,-12-4-4-15,-5 4-13 16,5 1-3-16,-8 23-63 16,-21 14-27-16</inkml:trace>
  <inkml:trace contextRef="#ctx0" brushRef="#br0" timeOffset="-157832.592">16166 12290 380 0,'-15'-24'143'0,"15"24"-112"0,-9-21 21 16,9 18 2-16,-3-10-12 16,0 2 0-16,0-10-11 15,3 5-4-15,0-5-15 16,0 3 1-16,6-3 1 0,0 5-3 0,9-5-1 16,-3 2-4-16,18-2-1 15,-7 5-1 1,22-3 2-16,-9 4-3 0,11 1 0 15,-8 4 3 1,3 10 1-16,-6 0 1 0,2 10 2 16,-5-2 1-16,18 40 1 15,-10-11-2-15,22 21 1 16,-16-10-4-16,10 21-2 16,-12-14 0-16,8 38 1 15,-11-22-3-15,11 3 0 16,-11-16-1-16,12 3 1 15,-13-13-2-15,4 13 2 0,-9-16-2 16,-1 5 2 0,-8-10-2-16,-6-3-1 15,-3-8 1-15,-12-8-1 0,0-2-5 16,-18-17 1-16,3 1-7 16,-18-14-1-16,6 3-6 15,-11-8-2-15,8 3 0 16,-12 0 2-16,6 2 8 15,-23-4 5-15,11 4 4 0,-14-2 1 16,11 2 2 0,-6-2 1-16,10 2 3 0,2-2 1 15,6 3 3 1,6 2 4-16,7 0-8 0,5 8-1 16,3 0 1-1,18 5 3-15,0 0-4 16,38 8-1-16,-8 1 0 15,15 9 2-15,-10-4-3 16,7 7 0-16,-9-4-3 0,5 1-1 16,-8-1 3-16,-3-6 1 15,-6-3-1-15,-13-5-2 16,1-3 1-16,-15-13-1 16,0 3-7-16,-12-11-3 0,3 3-5 15,-23-9-4-15,5 4 0 16,-30-9 1-16,10 6 8 15,-7-3 3 1,10 6 5-16,-1-1 3 16,9 6 6-16,3 0 4 15,7 2-4-15,8-4 1 16,3 1-3-16,12-15 0 16,0 8-3-16,30-13-2 0,-3 5 3 15,32-6 2-15,-8 9-7 16,20-6 0-16,-14 8 2 15,29-2 4-15,-17 5-3 16,2 2-1-16,-11 3 0 16,-10 3 0-16,-5 2 6 0,-9 1 6 15,-7 2-2-15,-5 2 2 16,-3 1-5-16,-3 5-2 16,-3 0-2-1,-6 13-3-15,0-2 1 16,-6 37-1-16,0-9 0 15,-6 17 2-15,0-11 1 16,-6 5 3-16,3-10 1 0,-3 7 3 16,3-10-5-16,0 1-3 15,3-9-1-15,0-6-1 16,0-1 0-16,1-7 0 16,-1-1-16-16,-3-9-4 15,3 0-100-15,-3-7-43 16,3-1-76-16</inkml:trace>
  <inkml:trace contextRef="#ctx0" brushRef="#br0" timeOffset="-152791.284">18922 13473 432 0,'-15'0'162'0,"15"0"-126"0,-8-3 34 15,8 3 8-15,-3 0-21 0,0 0-5 16,0-3-17-16,0 1-7 15,0-1-16-15,0 3-5 0,3-3-1 16,0 3-1-16,6-2 0 16,0-1-1-16,17 0 0 0,-5 1-2 15,33 2 1 1,-12 0-2-16,11 2-1 16,-8 1 1-16,2-3 1 15,-8 0-1-15,0 0-1 16,-6 0 1-16,-4 0-1 15,-2 0 0-15,-6 0 0 16,-3 0-11-16,-6-3-5 16,0 3-39-16,-9 0-14 15,0 0-76-15,0 8-35 0,0 0-13 16</inkml:trace>
  <inkml:trace contextRef="#ctx0" brushRef="#br0" timeOffset="-152441.056">19181 13597 480 0,'-15'0'181'0,"15"0"-141"0,-8-5 20 15,8 5-2-15,0 0-24 16,0 0-5-16,0 0-8 16,0 0-4-16,0 0-9 15,0 0 1-15,0 8 4 0,0 0-1 0,0 7 1 16,0-1-7-16,2 9-2 15,-2-4-2-15,3 21 1 16,0-9 0-16,3 20 3 16,-3-9 1-16,3 3 1 15,-3-8-4-15,0-3-1 16,0-4-1-16,0-7-2 16,0-1 1-16,-3-4-1 15,0-2-5-15,0-3 1 16,0-2-31-16,-6-6-12 0,3 0-135 15,-9-15-59 1,3 2 35 0</inkml:trace>
  <inkml:trace contextRef="#ctx0" brushRef="#br0" timeOffset="-113589.079">8108 12044 356 0,'-9'-11'132'0,"9"11"-103"0,-9-13 29 0,9 13 6 16,-3-5-10-16,0 2-2 0,0-2-16 15,0 0-5 1,0-1-18-16,0 1 1 0,0 0 0 16,0-1-3-16,0 4-1 15,0-1-4-15,0 6-1 16,3-1 1-16,0 30 1 16,0-5 3-16,6 33 1 15,0-12-3-15,6 16-3 16,-3-14 0-16,6 32 1 15,-3-19-1-15,6 3 2 0,-3-13-4 16,-1-2 0-16,-2-12-1 16,-3-4-2-16,0-6-6 15,-6-5-1-15,0-3-24 16,-6-8-7-16,0 0-46 16,-6-10-21-16,0 0-29 15,-3-30-12-15,4 6-4 16</inkml:trace>
  <inkml:trace contextRef="#ctx0" brushRef="#br0" timeOffset="-110889.464">7926 12316 332 0,'-20'-5'126'0,"20"5"-98"0,-15-3 30 16,15 3 5-16,-3 0-18 0,0 0-6 15,3-5-16-15,0 2-7 16,6-7-9-16,0 2 2 0,8-8 1 15,-2 3-5-15,18-6-1 0,-3 3-2 16,27-5-2 0,-13 5 1-16,13-7-1 15,-10 4-14-15,1-5-3 16,-9 6 2-16,0-6 1 0,-7 5 2 16,-5-2 2-1,-3 3 6-15,-6-3 2 16,-3 2 2-16,-6-2 0 15,-3-6 0-15,-3 6 0 16,-6 3 0-16,0 10 0 0,3 2 0 16,-9 6 0-16,3 0 2 15,-6 8 3-15,3-2 2 16,-3 7 1-16,3 0 2 16,0 22 4-16,1-6 1 15,5 34 3-15,0-13-1 16,6 11-1-16,0-13-2 15,6 21 1-15,-3-11-6 16,3 13-1-16,-1-12-2 16,1-6 1-16,0-9-2 15,-3-6 2-15,0-9 0 0,0-14 1 16,0-1-4 0,-3-30-1-16,0 3-1 15,0-16-2-15,0 2-6 0,-3-2-1 16,3 5 1-1,0 0 3-15,0 3 0 0,0 0-1 16,0 5 0-16,3 0 0 16,0 3 5-16,0 5 1 15,0 0 2-15,0 5 0 16,0 3 0-16,3 6 2 16,0-1-1-16,3 8 0 15,-3-2-1-15,3 13 0 16,0-3-2-16,3 8 1 15,3 5-2-15,-3-12-1 0,-1-4-2 16,7-10 1 0,-3 0 1-16,9-16 0 15,-3 0 0-15,6-10 2 0,-7 2-3 16,4-5-2-16,0-9-3 16,-9 12 1-16,-3 2 1 15,-3 0 2-15,0 3 1 16,-3 2 3-16,0 1-3 15,-3 4-2-15,0 1 2 16,0 8 0-16,0-3 3 16,2 13 3-16,-2-2 2 0,3 26 1 15,0-6-2 1,3 20 1-16,-3-12 0 16,3 1 1-16,-3-8-2 15,0-6-1-15,0-2-1 16,0-8 0-16,-3-3 0 0,0-15 2 15,3-22-5-15,-3-3-3 16,0 3-4-16,-3-10 1 16,0 8 1-16,0-1 2 15,0 6 1-15,0 2 1 16,0 4 0-16,0 1 2 0,0 1-1 16,3 5-1-1,-3 0 3-15,6 6 2 16,0-1-4-16,6 8-3 15,0 1 1-15,2 1 0 16,-2-1-2-16,6-4 0 16,-3 1-1-16,3-6 0 15,6-5 0-15,0 1 3 16,-7-4 0-16,-2 0 3 0,-3-2-1 16,-3 0-1-16,-3 0-4 15,-3-1 0-15,-6 1 0 16,0 0 2-16,-3 2 1 15,0 6 3-15,3 0-3 16,-3 2 0-16,-6 1-1 16,3 4 0-16,1 3 2 15,2 3 2-15,0-2 1 16,0 10 3-16,0-3-1 0,3 21 2 16,0-7-2-1,6 23 2-15,3 8-4 16,6-8-2-16,8-10 0 15,7-8 1-15,6-8-1 0,3-11 2 16,-1-10-2-16,-2-17 2 16,0-15-4-16,-6-8 0 15,-3-3-1-15,-7 3 0 16,-2 3 4-16,-3 2 1 16,-3 3-6-16,0 5 0 15,-3 3-1-15,0 3-1 16,0 4 1-16,0 4 0 15,0 5 0-15,0 2 0 16,0 3 3-16,0 8 0 0,0 0 1 16,0 5 0-16,0 3 0 15,-1 8 2-15,1 5-3 16,-3 5 0 0,0 3 3-16,-3-2 1 0,0-4-1 15,-3-2-2-15,-3-5 1 16,0-5-1-16,-2-6 0 0,-4-5 2 15,-3-8-1 1,-3-8-1-16,0-10 1 16,3-4-1-16,6 1-3 15,3 3 2-15,9 2 1 0,6 3 0 16,3 2-3 0,3-2 0-16,3-3 2 15,3-3 0-15,0-2 1 16,2-3 0-16,7 1-7 15,0-7-3-15,-3-12 1 0,-1-13 0 16,-2-9-3-16,-9 19 0 16,-3 11 1-16,0-6 5 15,-3-8 3-15,-6 6 2 16,-6 5 1-16,-3 5 0 0,-3 6 4 16,0 5 2-1,0 5 0-15,-3 5 1 16,0 3-2-16,3 6 2 15,0 4-4-15,1 9 0 16,-1 5-1-16,3 13 1 16,3 26 2-16,0 14 2 15,3-5 1-15,3-3 0 0,0-1-2 16,3 12 1 0,0 2-2-16,0-3 2 0,-1-7 0 15,-2-11 3-15,0-11-3 16,0-8-2-16,-3-7 0 15,0-6 1-15,-3-8-1 16,0-7 0-16,0-14-3 0,0-16-2 16,3-16 1-1,3-5-1-15,0 3-3 0,3 5 0 16,3 8 2-16,0 5 0 16,0 3-2-1,0 8 0-15,0 2-1 16,3 3 0-16,3-3 3 15,0 6 0-15,-3 5 1 16,-3 5 2-16,-1 1-1 0,1 20 2 16,6 17 0-16,0 1 1 15,3-4-5-15,-3-13 1 16,-3-4 0-16,3-4 2 16,-3-6-3-16,3-10 0 15,-4-1 1-15,1-15 2 16,0 3-1-16,0-17-1 15,3-12 1-15,-3 4-1 16,-6 3 0-16,0 6 0 0,-3 5 0 16,0 2 2-1,-3 3-1-15,0 6-1 16,0 2 1-16,0 5-1 16,-3 6 0-16,3 5 0 0,0 10 0 15,3 11 0-15,0 8 0 16,3 6 0-16,0-4 0 15,3-12 2-15,-3-6-3 16,5 0 0-16,4 0 1 16,-6-10 2-16,0-3-1 15,0-16 2-15,0 3-2 16,-3-24 2-16,-6-14-7 16,0 14 1-16,0 3-4 15,-9-6 2-15,3 6 1 16,-3-1-1-16,-3-5 4 15,3 8 0-15,3 9-4 0,3 7 1 16,3 5 4-16,6 6 2 0,6 2 0 31,9 3-2-31,6-3-2 0,6-2 1 16,-1-3 1-16,-5 0 0 16,-6 0-3-16,3-8 2 15,-3 3-1-15,0-9-2 0,-4 4 0 16,-2-25 3-1,-3 9-7-15,-3-27 1 16,-3 11-2-16,-3-6 3 16,0 8 4-16,-3 3 1 15,0 6 3-15,-3 4 1 0,0 6 1 16,-3 10 0 0,0 1 0-16,-3 23 2 15,3-2 3-15,0 44 5 0,3-10-2 16,6 16 3-16,0-11-6 15,9 40-3-15,-3-21-6 16,3 2 0-16,3-12-7 0,-3-6 0 16,0-11-32-1,0-8-12-15,-3-5-82 0,5-13-36 16,-2-2-38-16</inkml:trace>
  <inkml:trace contextRef="#ctx0" brushRef="#br0" timeOffset="-110187.173">10573 12549 412 0,'0'0'154'0,"0"0"-120"0,0-5 12 0,0 5-2 16,3-8-28-16,0 0-8 16,3-5-6-16,0-8-2 15,-4 7 0-15,1 4 0 0,-6-3 2 16,1 2 16-16,-13-2 11 15,3 2 0-15,-15 1 3 16,6 2-16-16,-12 2-4 0,7 1-10 16,-4 5-2-16,3 0 2 15,0 5 1-15,6 1 5 16,1 12 5 0,5-2-5-16,3 24 0 15,0-6-2-15,9 14 1 16,0-9-4-16,12 1-2 0,0-8 0 15,18-3 1-15,-7-5-10 16,16-8-4-16,9-6-1 16,-7-12 2-16,-5-17-2 15,-12-7 1-15,-3 2 4 16,-3-19 4-16,-3 9 3 16,-3-11 1-16,-3 8 0 15,-3-32 0-15,0 14 0 16,-1-11 0-16,-2-8 0 15,0 26 0-15,0 11 0 0,0 5 0 16,0-5 8-16,0 8 5 16,0 5 2-16,0 14 4 15,0-1-11-15,0 6-4 16,0 2-3-16,0 8 1 16,0 1-1-16,3 28 2 15,0 19-2-15,3 2 2 0,0-2 4 16,0-10 6-1,-3-9-5-15,3 35 0 16,0-16-4-16,3 8-1 16,0 7 1-16,0-12 0 15,-3-11 2-15,0-19 3 16,-3-4-2-16,0-4-2 16,0-2 2-16,0-3 0 15,-3-2-3-15,0-1-3 16,0-4-5-16,0-6 0 15,-3-6-9-15,0-4-2 0,3 5-38 16,-6-14-16-16,0 3-136 16,-21-8-61-16,-18-5 89 15</inkml:trace>
  <inkml:trace contextRef="#ctx0" brushRef="#br0" timeOffset="-90894.012">21741 17232 244 0,'-9'-10'90'0,"9"10"-70"0,-3-6 30 0,3 6 8 16,0-2-8-16,0 2 0 15,0-6-17-15,0 6-6 16,0-5-15-16,0 3-1 0,0-4 0 15,0 4 2-15,0 2 3 16,0 0 4-16,3 13 2 16,0-3-7-16,-3 9-2 15,0-6-3-15,0 14 1 16,0-9 0-16,0 9 1 0,0-1 2 16,0 1 2-16,0-9-7 15,0 1-1-15,0-6-4 16,3-18-1-1,0 2-1-15,9-13 1 16,-3 3-7-16,12-8-1 0,-6 2-1 16,15-7 2-16,-10 4-1 15,10-4 4-15,-6 2-2 16,3 8-1-16,-3 0 3 16,-1 8 0-16,-5 3 1 15,3 10 2-15,-6 1 10 16,3 7 4-16,-3-5 1 15,-3 10 2-15,0 1-4 16,-3 13-1-16,-4-6-6 16,1 17-3-16,-3-12-7 15,0 6-1-15,0-8-19 16,-3-2-6-16,0-9-49 0,0-4-20 16,0-1-122-1</inkml:trace>
  <inkml:trace contextRef="#ctx0" brushRef="#br0" timeOffset="-89364.608">17374 19047 696 0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1:41:32.5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9316 3426 348 0,'0'3'129'0,"0"-3"-100"0,0 0 44 15,0 0 13-15,0 0-23 0,0 0-9 16,0 0-20 0,0 0-10-16,0 0-13 15,0 0-3-15,-2 0-1 0,-1 0-3 16,-9 3-3-16,3-1 0 16,-15 4-1-16,3-4 0 15,-21 4 0-15,7-1-3 16,-10 0 2-16,6 0 1 15,-2 1 2-15,8-4-1 16,-9 4-1-16,9-4 1 0,-8 4 1 16,8-4 1-16,-3 3 1 15,7-2 0-15,-1 0 2 16,6 2 3-16,3-5 2 16,6 3-5-16,9-1-4 15,0 1 1-15,18 2 2 16,-3 1-2-16,15 9 0 15,-3-1-1-15,15 20 1 16,-7-2 0-16,34 10 1 16,-13-7-2-16,13-1 1 15,-15-5-2-15,-1-2-1 0,-8-1 1 16,-6-7 1-16,-7-4 1 16,-5-1 1-16,-3-1-5 15,-6-3 1-15,-3-2-33 16,-6-2-13-16,0-1-67 15,-6-5-30-15,-12-8-66 16</inkml:trace>
  <inkml:trace contextRef="#ctx0" brushRef="#br0" timeOffset="337.057">8793 3884 460 0,'-24'0'170'0,"24"0"-132"15,-15 0 13-15,15 0-1 16,-3 0-14-16,0 0-1 16,3-3-11-16,0 1-4 15,6-1-12-15,0 1 4 0,3-1 1 16,-3 0 0-16,6 6 2 15,0 0-4-15,5 4 1 16,-2 1-5-16,18 3 1 0,-6-3-3 16,17 2 0-1,-5-2-3-15,6 3-2 0,-9-3-2 16,-1 0 1-16,-5 0-1 16,-6-3 0-16,-6 0-14 15,-6-2-6-15,0 0-66 16,-12-3-28-16,0 0-121 15</inkml:trace>
  <inkml:trace contextRef="#ctx0" brushRef="#br0" timeOffset="1294.997">11034 3855 648 0,'-24'11'242'0,"24"-11"-189"0,-18 8-14 0,15-6-19 16,3 1-30-16,0-3-6 16,6-3-60-16,0 1-25 15,6-12-146-15,-3 4-63 16</inkml:trace>
  <inkml:trace contextRef="#ctx0" brushRef="#br0" timeOffset="2040.162">11409 3471 456 0,'-9'-10'170'0,"9"10"-132"0,-9-11 16 15,9 11-4-15,-3-2-19 0,0-1-6 16,0-2-10 0,0-1-2-16,0 1-8 0,3 2-1 0,0 6 0 15,0 0 0-15,0 10 2 0,0-3 1 16,0 27 3 0,0-7-1-16,0 33 2 15,0-10-6-15,3 0-3 16,0-11 10-16,0-2 4 15,0-3-6-15,0-11-1 16,0 1-3-16,0-6 1 16,0-5-2-16,0-8 0 15,-3-3-6-15,3-10 1 0,0 2 0 16,0-31 2-16,0 5-8 16,6-24-1-16,0 8-1 15,6 0 2 1,-3 8 2-16,6-3 2 0,-4 3-1 15,4 0 1 1,-3 8 2-16,3 2 0 0,-3 6-3 16,12 11 2-16,-6-1 3 15,14 11 1-15,-5 0-4 16,9 11 1-16,-4-3 4 16,-2 18 2-16,-6-5 4 15,0 35 1-15,-6-8-1 16,-3 2 1-16,-4-8-4 15,-2 6 1-15,-3-11-5 16,-3 8-2-16,0-8 0 16,-3 2-1-16,0-7-9 0,0-8-4 15,-3-5-31-15,0-19-11 16,0 0-73-16,3-22-33 16,0 4-50-1</inkml:trace>
  <inkml:trace contextRef="#ctx0" brushRef="#br0" timeOffset="2395.811">11996 2918 592 0,'-15'-23'220'0,"15"23"-172"0,3-35-8 0,-3 33-18 15,9-9-18-15,5 3-1 0,1 13-3 16,-3-5-3-16,15 19 2 15,-6-3 0-15,15 7 3 0,-10-7-1 16,4 8 2-16,-6-11 0 16,-9 6 3-16,-3-3 3 15,-21 8 5-15,3-11-4 16,-15 11 2-16,3-3-5 16,-6-3-2-16,4-2 2 15,2-3 2-15,3 1-4 0,9-9-1 16,3-5-2-16,24 0-2 15,-6 0 1 1,32 3-1-16,-8-1-9 16,9 9-2-16,-10-3-43 15,10 5-16-15,-9-2-192 16</inkml:trace>
  <inkml:trace contextRef="#ctx0" brushRef="#br0" timeOffset="10993.947">9617 1482 356 0,'-36'-29'132'0,"19"10"-103"0,-7-7 18 16,18 12 4-16,-3 4-16 15,3 2 0-15,3-5-11 16,9-1-3-16,6 1-12 16,9 0 3-16,8 0 2 0,4-1-3 15,6 1 1-15,0 0-7 0,5-3-1 16,7 0-4-16,2 3-1 15,4 0 1-15,-6 0 2 16,-7 7 1-16,-5-2 3 16,-9 8 3-16,-1 3 2 0,-2 8 1 15,-3 10 2 1,0 10 2-16,-9 22-1 0,-3-8 1 16,11 53 0-16,-5-24-2 15,21 56-1 1,-9-27-5-16,23 53 0 0,-11-42-3 15,3-5 0 1,-10-20-3-16,-2-6 1 16,-6-17 0-16,-3-3 1 0,-6-10-2 15,-4-3 1-15,-2-13-2 16,-6-7-1-16,-3-7-4 16,-12-9-2-16,0-4-4 15,-26-13 1-15,5 3 3 16,-18-10 3-16,10 2 0 15,-19-11 1-15,12 6 0 16,-17-8 0-16,11 8 6 16,4-14 2-16,5 4-5 15,21-15 0-15,3 9-3 16,30-13-2-16,-3 8 3 16,24-3 0-16,-9 5 1 0,47 0 0 15,-14 8-3-15,14 0 0 16,-14 6-3-16,11 5 1 15,-11 0-2-15,5 7 2 16,-11-4 5-16,-4 7 2 16,-8 3 6-16,-18 5 5 15,-3 3-1-15,-24 42 3 16,3-10-4-16,-12 18-1 16,3-10-4-16,-6 13-1 15,3-14-3-15,3 14-2 16,1-10 1-16,2-4-1 15,0-4-5-15,3-9-1 16,0-5-15-16,0-8-6 16,3-2-79-16,-3-19-32 15,3 0-91-15</inkml:trace>
  <inkml:trace contextRef="#ctx0" brushRef="#br0" timeOffset="34476.681">10254 3191 316 0,'-18'-29'121'0,"12"13"-95"0,-6-5 22 16,12 21 5-16,-6-8-5 15,-2-3 4-15,2 3-9 16,0-2-4-16,0-6-22 15,0-8 1-15,3-5 0 0,6-6-8 16,3 12-1-16,0 4-5 16,9-2-3-16,8 8-3 0,13 21 1 15,9 5 1 1,8 8 0-16,1 6 0 16,-9 2 0-16,-7 13 2 15,-17 3 1-15,-3-5 10 16,-18 23 6-16,0-13-4 15,-33 25 0-15,6-20-9 16,-17 38-4-16,8-22 1 0,-24 6 0 16,16-19-1-16,-31-2 1 15,16-14-4-15,-4-5 0 16,13-13 1-16,5-6 2 16,9-4-3-16,7-12 0 15,5 1-1-15,9-22 0 16,3 6 2-16,18-21 2 15,0 5-3-15,21 5 0 16,-3 5 1-16,14 22 0 16,-5 0 4-16,9 23 2 15,-10-5 6-15,25 8 3 0,-15-5-6 16,35 3-1-16,-14-6-4 16,8-3-3-16,-14-2-3 15,23-8-1-15,-15-3-31 16,22-10-15-16,-19 0-116 15,16-35-52-15,-16 8 24 16</inkml:trace>
  <inkml:trace contextRef="#ctx0" brushRef="#br0" timeOffset="60851.3">16023 2154 208 0,'-18'5'77'0,"9"-2"-60"0,-3-1-23 0,6-2-11 0,-3 0-66 0,1 0-25 16</inkml:trace>
  <inkml:trace contextRef="#ctx0" brushRef="#br0" timeOffset="61228.801">15818 2066 232 0,'3'-18'88'0,"0"5"-69"0,3-11 39 0,-3 11 13 0,-1-3 2 16,4-3 4-16,0-7-7 16,-3 5-2-1,0 2-37-15,0 1 0 0,-3-1 0 16,0 6-6-16,0 5 0 16,-3 0-10-16,0 11-2 15,-3 18-1-15,0 21 2 16,-2 11-3-16,-1 0 1 15,0 10-3-15,6 6 0 16,0-13-5-16,3 23-1 16,0-21 1-16,6 3 0 15,-3-8-2-15,3 21 1 16,-3-16 0-16,0 6 1 16,-3-9-5-16,0-7-1 15,0-8-15-15,0-8-4 16,0-6-49-16,8-18-19 15,-2-3-128 1,15-26-88-16,-3 0 127 16</inkml:trace>
  <inkml:trace contextRef="#ctx0" brushRef="#br0" timeOffset="61709.618">16404 2146 416 0,'-33'-8'154'0,"15"5"-120"0,-5 3 15 16,14 0-1-16,0 0-18 16,0 0-3-16,3 0-6 15,0 0-2-15,0 0-10 16,0 0 6-16,0 3 2 0,-6 5 2 0,0 0 3 16,0 5-3-16,0 5 0 15,1 17-8-15,5 5-2 16,0-6-1-16,3 22 0 15,0-12-2-15,9 28-1 16,0-19-3-16,29 24 1 16,-5-17-2-16,24-4-1 15,-10-14 3-15,10-26 0 16,-9-3-1-16,17-34-2 16,-11 5 3-16,8-18 0 15,-8 8-4-15,-7-38-1 16,-8 11 1-16,-12-16 0 15,-12-15-4-15,-18 23 1 16,0 8 2-16,-24-19 1 16,-14-12-2-16,-1 26 2 0,-6 10 1 0,-2 21 2 15,5 14-19 1,6 11-6-16,13 12-52 16,17 3-24-16,15 3-69 15,9 3-29-15,11 5 38 16</inkml:trace>
  <inkml:trace contextRef="#ctx0" brushRef="#br0" timeOffset="62123.472">17014 2196 400 0,'-3'8'151'0,"0"8"-118"0,3 21 33 0,0-11 6 15,3 9-26-15,0-6-8 16,3 13-12-16,-3-5-3 15,3 6-12-15,-3-6 7 0,0 13 2 16,0-10 1-16,-3 2-1 16,0-5-4-16,0-11 0 15,0-4-9-15,-3-22-2 16,0 0-3-16,3-16 1 0,0 2-9 16,6-44-3-1,3-37-11-15,3 13-5 0,3 5 5 0,6 11 1 31,5 0 7-31,1 24 3 16,-6 10 5-16,12 16 4 16,0 3 3-16,2 15 3 0,7 9 8 15,-6 10 3-15,-7 19 0 16,-11 0 2-16,-3-9-4 16,-3 20-1-16,0-12-6 15,-6-2-3-15,0-2-5 16,-3-1 0-16,0-7-22 15,0-4-10-15,0-1-55 16,0-7-23-16,0-1-122 16</inkml:trace>
  <inkml:trace contextRef="#ctx0" brushRef="#br0" timeOffset="62386.735">17732 2500 512 0,'-81'-2'189'0,"81"2"-147"0,-29-6 20 0,26 6-2 16,3 0-34-16,0 0-11 15,23-2-6-15,-2-1 0 16,24 3-4-16,-6 0-7 0,5 3-2 15,-5-1 0-15,6 4-1 16,8-6-23-16,-17 0-9 16,-6 0-27-16,-1-6-10 0,-5 1-32 15,-12 2-10-15,-3-5-48 16</inkml:trace>
  <inkml:trace contextRef="#ctx0" brushRef="#br0" timeOffset="62580.711">17851 2159 448 0,'-18'-5'167'0,"15"5"-129"0,-6 5 35 16,9 0 6-16,3 6-19 15,3 18-5-15,0 19-25 16,0-11-11-16,6 18-11 16,3 14-6-16,-4-24 1 0,-2-5-11 15,6 7-4-15,-3-7-38 0,0 0-15 16,-3-9-110-16,9-4-49 15,-3-9 42 1</inkml:trace>
  <inkml:trace contextRef="#ctx0" brushRef="#br0" timeOffset="63433.629">18648 2191 332 0,'-2'-11'123'0,"-1"6"-95"0,-3 2 40 0,3 3 14 16,3 0-24-16,0 0-6 0,0 0-17 15,3 0-7 1,3 13-16-16,-1 11 6 0,-2 19 4 16,0-6 0-16,0 16-1 0,0-14-7 15,-3 6-1-15,0-5-2 16,0-3 1-16,0-3-2 16,-3-5-1-16,-3 3-1 15,1-16 2-15,-1-3-5 16,0-13-3-16,3 0-1 0,3-10-1 15,6-25-5-15,8-28-1 16,10-3-4 0,3 2 1-16,3 9-2 15,0 10 2-15,-1 2 3 16,4 14 3-16,0 8 2 16,6 16 1-16,2 5 2 0,4 16 1 15,0 29 5 1,-4 13 3-16,-5 0-2 15,-6-5 2-15,-6-5-4 0,-13-14 1 16,1-5-7-16,-6 13-1 16,-3 11-2-16,-3-18-2 15,0-4-28-15,-3-15-12 16,0-2-74-16,0-22-33 16,0-21-68-1</inkml:trace>
  <inkml:trace contextRef="#ctx0" brushRef="#br0" timeOffset="63773.107">19190 1648 532 0,'-9'-26'200'0,"12"7"-155"0,3-12-2 0,3 17-12 0,6 1-23 16,3 3-4-16,6 12-3 15,0 9 1-15,5 7-1 16,4 6-1-16,6-3 3 0,-1 0-2 15,-5 3 2-15,-9-5-2 16,-9 2-1-16,-12 0 3 16,-9-2 0-16,0-1 7 15,-15 9 6-15,-12-1-4 16,-2-2 1-16,-1-3 1 16,6-8 1-16,6-5-4 0,18 3-1 31,9 2-6-31,6-5-3 15,9 5 0-15,9-2-1 16,12-1 0-16,8 1-29 16,4-11-13-16,0 0-102 0,-1-5-45 15,1-3-22 1</inkml:trace>
  <inkml:trace contextRef="#ctx0" brushRef="#br0" timeOffset="64327.49">20732 2119 376 0,'-3'-13'140'0,"3"13"-109"0,0 0 38 15,0 0 8-15,0 0-39 16,-3 0-13-16,0 0-16 15,-3 5-5-15,-3 3-2 16,-6-8 1-16,-8 3 2 0,-13 0 0 0,-15 5 2 16,-8-6-4-16,-1 3-2 15,1 1-3-15,-7-1 1 16,-2-2-1-16,-4 2 0 16,10 0 8-16,11 3 6 15,13-8 3-15,23 3 3 16,24 2-8-16,17 8 6 15,13 19 4 1,3 13 0-16,17 13 3 16,16 1-9-16,-13-20-1 15,-8-10-9-15,5 3-3 16,-11-5-8-16,3-4 0 0,8 4-21 16,-8-11-7-16,-13 0-33 15,-17-11-11-15,-3 3-49 16,-12 5-19-16,0 0-19 15</inkml:trace>
  <inkml:trace contextRef="#ctx0" brushRef="#br0" timeOffset="64541.417">20048 2638 460 0,'-69'-3'170'0,"69"3"-132"0,-12 0 22 0,12 0 3 16,15 3-21-16,0 0-1 15,27 10-13 1,-10-3-5-16,31 19-13 0,-13-7-6 0,34 9-3 16,11 1-23-16,-32-11-10 15,-13-2-48-15,-2-6-21 16,-9 0-119 0</inkml:trace>
  <inkml:trace contextRef="#ctx0" brushRef="#br0" timeOffset="64991.578">20298 1304 308 0,'-6'-26'115'0,"6"13"-89"0,0-14 27 16,3 14 7-16,0-13-19 15,3-6-6-15,8-8-14 16,10 0-6-16,15 9-8 0,3 4-1 0,2 17 1 16,-2 15 1-16,-3 8 0 15,-7 11 11-15,-5 5 5 16,-6 3 5-16,-3-6 5 16,-9 1-10-16,-9-1-2 15,-9-2-13-15,-9 2-5 16,-15 1-45-16,-8 18-18 0,-4 8-91 15,9-8-41 1,6-11 20 0</inkml:trace>
  <inkml:trace contextRef="#ctx0" brushRef="#br0" timeOffset="65117.516">20375 1754 440 0,'-9'0'165'0,"12"8"-129"0,3 3 48 0,-6-11 11 0,3 8-45 16,3-3-16-16,0-5-22 15,-3 3-9-15,6-3-2 16,6-3-52-16,0 3-23 0,-1 0-138 16,4 21-89-1,6 0 132-15</inkml:trace>
  <inkml:trace contextRef="#ctx0" brushRef="#br0" timeOffset="65747.019">21289 1998 456 0,'-18'-35'170'0,"18"35"-132"0,12-45-2 0,3 32-9 16,12-8-17-16,11 5-3 16,4 8-2-16,0 13 1 0,-4 22-3 15,-2 10 7-15,0 10 3 0,-4-7-2 16,-2 5-1-16,-6 0-2 15,-9 21 0-15,-9 11 2 0,-9-6 1 16,-6-4 1 0,-3-12 0-16,-9-5 0 15,-11 1 2-15,-22 2-5 16,6-14-1-16,10-7-2 16,-10 2-1-16,-12-10-3 15,10-16 1-15,2-16 0 16,7-5 1-16,5-3-2 15,6-5-2-15,12-3 1 16,12 8-1-16,0-2 0 16,9-14 2-16,6-13-1 0,3 8 2 15,3 13 0-15,9 19 3 16,6 18 1-16,2 6 3 16,-5-6-1-16,24 19 0 15,14 13-5-15,-5 7-1 16,-1-1-3-16,4-4-1 0,8-12-23 15,-14-11-10-15,-13-9-57 16,10-17-24 0,-9 2-114-1</inkml:trace>
  <inkml:trace contextRef="#ctx0" brushRef="#br0" timeOffset="66229.164">22110 2191 424 0,'-20'-27'159'0,"20"25"-124"0,-3-6 39 16,3 8 11-16,0 0-45 16,0 0-15-16,0 5-17 15,0-5-5-15,3 16-1 16,0 0 14-16,0 50 9 0,0-21-2 16,-1 13-1-16,-2 14-8 15,0-20-4-15,0-9 1 0,-2 10 0 16,2-11-3-16,-3-2 0 15,0-3-3 1,0-21 2-16,3-3-4 16,0-21 0-16,3-11-3 15,3 1-1-15,-4-1-4 0,22-36-1 16,21-30-4-16,-6 30-1 16,-10 12-1-16,7-2 0 15,15 6 0-15,-13 4 2 16,-5 17 6-16,-6 4 4 15,-6 14 5-15,-6 19 2 16,-3-3 1-16,0 29 2 16,-4-8-1-16,1 10 0 15,3 6-3-15,3 0-1 16,6-2-3-16,6-12 1 0,6-12-2 16,-1-17-1-16,-5-2-8 0,12-13-5 31,14-8-26-31,-17-1-13 15,-6 1-120-15,11-50-52 16,16-56 27-16</inkml:trace>
  <inkml:trace contextRef="#ctx0" brushRef="#br0" timeOffset="72942.16">22890 1286 524 0,'-18'-8'195'0,"4"0"-152"0,-13-3 4 0,21 9-11 16,-3-4-20-16,0-4-2 16,3-3-10-16,15-3-3 15,6-8-1-15,6 8 0 0,2 3 0 16,1 10 0-16,3 14 0 16,0 2-3-16,0 6 2 0,2 2-1 15,1-3-2 1,-3 9 0-16,-3-1 3 15,-6 14 0-15,-9 10 3 16,-15-2-1-16,-3 2-1 0,-12-5 3 16,-3-5 0-16,-3-6 12 15,-3-2 7-15,1-11-2 16,2-2-2-16,6-6-8 16,6 0-4-16,15-8-6 15,15 3 0-15,6-3-2 16,15-5 0-16,20 6 2 15,10 2 0-15,-7-6 0 16,-8 9 0-16,-4-8 2 16,-14 2 1-16,0 3-4 15,-9-6 1-15,-9 1-20 16,0-3-7-16,-30 24-263 16,-18 2 49-1</inkml:trace>
  <inkml:trace contextRef="#ctx0" brushRef="#br0" timeOffset="76212.798">14889 3238 368 0,'-6'-21'137'0,"0"19"-106"0,-6-4 2 0,9 6-7 16,0 0-14-1,0 3-2-15,-3 2-1 16,0 6-1-16,-3 2-4 0,0 6 2 0,-3 7 3 16,-5 3-1-16,-7 3 1 15,-9 2-3-15,-9 3 1 16,-5-5-4-16,2 5-2 16,3 6 4-16,13-6 1 15,5-3 2-15,3 0 0 16,3-5 2-16,12 9 1 15,0-9 8-15,24 8 5 16,-3-8-4-16,27 10-2 16,-10-7-2-16,13 16 0 15,-9-11-6-15,5 5-4 0,-5-7-1 16,3-1-1-16,-9-8 0 16,-1-7 0-16,-5-3-9 0,0-13-4 31,-6-1-42-31,-6-15-16 0,0 2-63 15,-3-2-27-15,0 0-12 16</inkml:trace>
  <inkml:trace contextRef="#ctx0" brushRef="#br0" timeOffset="76452.763">14707 3826 452 0,'-35'5'170'0,"35"-5"-132"0,0-2 2 16,0 2-8-16,17-8-16 0,-2 0-1 16,21-8-9-1,-6 3-2-15,38 2-2 0,-11 3-2 0,8 3 1 16,-11-1-12-16,2 1-3 16,-11 0-20-16,3 0-5 15,5-3-22-15,-11 2-7 16,-27 14-60-1,-3-2-19-15</inkml:trace>
  <inkml:trace contextRef="#ctx0" brushRef="#br0" timeOffset="76615.83">14859 3942 424 0,'-24'0'159'0,"24"0"-124"0,0 0 6 0,0 0-4 0,12-2-21 16,0 2-3-16,30-6-8 15,-9 4-2-15,17-6-1 16,-8 2-28-16,8-4-12 0,-8 2-47 16,9-16-19-16,-10 6-55 15</inkml:trace>
  <inkml:trace contextRef="#ctx0" brushRef="#br0" timeOffset="76932.134">15181 3553 424 0,'-45'-10'159'0,"45"10"-124"0,-30-3 11 16,24 3-6-16,3 0-28 16,9 0-8-16,12 0-3 0,9 3-2 15,3 2 1-15,8 0 0 0,10 3 2 16,6 6-3-16,-4 7 0 16,-5 8 1-16,-18 0 0 15,-4-5 2-15,-14 13 3 16,-3-8 18-16,-24 8 7 15,4-8 0-15,-16 8 0 16,6-5-6-16,-6 5-1 16,3-8-6-16,1 0-2 15,2-5-7-15,6-6-3 0,3-2-2 16,6-10-3 0,0-1-19-16,9-8-10 0,0 1-62 15,9-4-26-15,0 4-101 16</inkml:trace>
  <inkml:trace contextRef="#ctx0" brushRef="#br0" timeOffset="77593.912">17970 3543 316 0,'-12'-21'118'0,"12"15"-92"0,-6-15 39 15,6 11 13-15,0-4-17 16,0-2-3-16,-3 3-18 15,0 3-7-15,3 4-19 16,0 6-2-16,3 16 1 0,0 8 6 16,3 18 3-16,-3 22-3 15,3 13-1-15,-3-6-6 16,3-2-2-16,-3 2-6 0,3-13-3 16,-3-10-9-16,6 8-3 15,-3-9-23-15,8-4-8 16,-2-9-44-16,9-8-20 15,-3-4-70 1,9-20-61-16,-3 1 95 16</inkml:trace>
  <inkml:trace contextRef="#ctx0" brushRef="#br0" timeOffset="77988.907">18392 3733 380 0,'-5'-42'143'0,"5"29"-112"0,-6-6 32 0,3 11 5 0,-3 0-20 15,0 3-2-15,-3 0-21 16,0 5-5-16,-3 10-12 0,0 19-1 0,3 14 0 16,3 4 1-1,6 1 0-15,9 0 0 0,9 2 2 16,6-2-5 0,6-14-1-16,14-13-2 15,13-13 1-15,5-11-2 16,-2-5-1-16,-10-5 1 15,-8-5 1-15,-6-9-1 16,-9-10 2-16,-10-8-2 16,-11-8 2-16,-12-2 0 0,-14 7 1 0,-19 3-2 31,-9 8 1-31,-2 8-4 0,2 5 0 16,3 8-1-1,4 6-2-15,8 4-22 0,9 1-10 16,18 10-118-16,9 6-60 15,18 2-46 1,12-2 124 0</inkml:trace>
  <inkml:trace contextRef="#ctx0" brushRef="#br0" timeOffset="78342.69">18964 3572 388 0,'-3'8'145'0,"0"26"-112"0,-3 35 38 0,6-35 10 0,0 6-26 15,0 0-8-15,0-1-22 16,0-1-6-16,0-4-11 16,0-5 4-16,0-5 3 0,-3-3-1 15,0-8 0-15,3-8-6 16,0-7 0-16,3-9-7 16,3-7-1-16,6-17-11 15,9-25-5-15,9-4-3 16,5 6-1-16,4 10 4 0,0 14 5 15,-1 10 4 1,-2 13 4-16,-6 19 4 16,0 21 2-16,-7 14 14 15,1 2 6-15,-6-3 0 16,-3-5 0-16,-3-2-6 0,0-4 0 16,-3 1-10-16,-3-6-2 15,-3-2-3-15,0-5-2 16,0-3-15-16,-3-6-7 15,0-2-51-15,0-8-22 16,6 3-143 0</inkml:trace>
  <inkml:trace contextRef="#ctx0" brushRef="#br0" timeOffset="78912.25">20497 3516 320 0,'18'-8'121'0,"-12"6"-95"0,3 4 33 16,-3 1 10-16,-6-3-24 0,0 0-7 16,0 0-8-16,-3 0-2 15,-6 0-15-15,-6 0-6 0,-6 0-2 16,-9 5-3-16,1-5 1 15,-4 0-4-15,-6 3 0 16,-6 2-1-16,-8 1 0 0,-7 1 2 16,1 4 0-1,8 2 0-15,10 1 2 16,11-4 1-16,9 6 1 0,15-3 2 16,18 3 1-1,15 11 1-15,8 7 2 0,4 6 4 16,0-1 1-1,2 1-4-15,4-8-1 0,3-3-4 0,-4-3-1 32,-5-5-3-32,0-2-2 0,-12-6-10 15,-7-2-6-15,-8-3-23 16,-9-3-10-16,-9-2-54 16,-9 5-21-16,1 0-52 15</inkml:trace>
  <inkml:trace contextRef="#ctx0" brushRef="#br0" timeOffset="79235.792">19979 3969 344 0,'-39'-6'129'0,"25"9"-100"0,-7 0 35 0,12-3 12 16,3 0-23-16,0 0-6 15,3 0-23-15,3 0-7 16,9 0-11-16,9 0 5 0,14 2 4 15,10 4 2-15,3 4 1 16,-4 6 2-16,1 8 2 16,-3 2-8-16,-9-4-1 15,-7-7-1-15,10 7 0 16,9-1-2-16,-15-8-1 16,-4-2-5-16,-5-3-3 15,0-3 0-15,-3-5 1 16,-9-5-17-16,-9-3-6 15,-3-6-21-15,-6 1-9 16,3-3-82-16,6 6-39 0,3-1-20 16</inkml:trace>
  <inkml:trace contextRef="#ctx0" brushRef="#br0" timeOffset="80421.309">21325 3844 292 0,'-18'-8'110'0,"12"6"-86"0,-6-6 29 0,9 3 6 15,-3-6-18-15,3-5-4 0,0-8-15 16,6-7-4-1,3-1-10-15,6 0-1 0,6 3 0 16,2 5 1-16,4 3 0 16,3 0 0-16,0 5 2 15,-3 5-3-15,0 6-2 0,-4 8 6 16,-2 13 5-16,0 21 3 0,-3 18 1 0,-6 3-3 31,-3-2 0-31,0-6-3 16,-3 1 1-16,-3 1-2 15,0 1 0-15,-3-2-3 16,0-6 1-16,0-8-4 16,0-11 1-16,3-5-1 15,0-18 3 1,0-14-3-16,3-10-4 16,3-5 1-16,0-3-3 0,3-8-1 15,3-3-8-15,-1-5-3 16,4-5 6-16,0-1 2 15,3 4 0-15,0 4 2 16,0 9-1-16,3 5 0 16,0 8 2-16,-1 5 0 15,-2 11 2-15,0 12 1 16,-6 20 7-16,-3 13 4 16,-6 2-5-16,-3 0-1 15,3 1-4-15,6 2-1 16,9 5-1-16,5 0 1 15,10 0-2-15,0-10-1 0,0-13-4 16,-4-12 0 0,-2-12-20-16,0-13-7 15,0-9-41-15,0-5-17 0,-1 0-72 16,1-7-30-16,0-14 33 16</inkml:trace>
  <inkml:trace contextRef="#ctx0" brushRef="#br0" timeOffset="80786.937">22107 3347 472 0,'-14'-32'176'0,"8"16"-137"0,3-5-5 0,3 16-9 0,3 0-21 32,6-1-5-32,5 9 1 15,7 8 1-15,9 7 0 16,6 9-3-16,-1-4-1 0,-2 4 2 0,-6-1 2 15,-9-2 2-15,-9-3 1 16,-12-2 9-16,-12-3 3 16,-12-1 4-16,0 1 2 15,-2-2-3 1,-1-1-2-16,3-3 2 0,6-2 2 16,6 0-11-16,3-2-3 0,15-1-3 31,9 0-5-31,15 0 1 0,15 6 0 15,2 0 0 1,1 2 0-16,-6 3 0 16,-1-3 0-16,-8 0 0 0,-6-2 0 15,-6-3 0 1,-3-3-3-16,-3-5 2 0,-6 0-23 16,-6-5-12-1,-6 2-67-15,-21 6-31 0</inkml:trace>
  <inkml:trace contextRef="#ctx0" brushRef="#br0" timeOffset="81741.685">15184 4871 316 0,'-18'-24'121'0,"12"22"-95"0,-9-1 9 0,9 0-1 0,-6 3-22 15,-6 0-4-15,-9 6 1 16,-5 1 2-16,-7 7-6 16,0 7 12-16,4 11 9 0,5 18 1 15,6 8 4-15,12 0 0 16,6-2 1-16,24-1-13 16,18 9-4-16,14 5-5 15,-5-22-1-15,-9-7-5 0,8 2-1 16,-8-10-8-1,15-8-4-15,-10-6-28 16,7-12-12-16,-9-1-34 0,-7-24-12 16,-2-4-73-16</inkml:trace>
  <inkml:trace contextRef="#ctx0" brushRef="#br0" timeOffset="81900.552">15216 5233 396 0,'-6'-7'148'0,"12"4"-115"0,6-8-3 0,-3 9-7 16,12-4-19-16,12 1-5 16,14 0-17-16,10 2-8 15,-3 3 13-15,-4 3-27 0,-5 2-7 16,-10 0-22-16,-5 6-10 0,-3 0-34 31</inkml:trace>
  <inkml:trace contextRef="#ctx0" brushRef="#br0" timeOffset="82059.788">15419 5326 340 0,'-54'3'129'0,"48"-3"-100"0,6 0 18 16,6 2 0-16,12-2-23 15,12 0-8-15,8 0-13 16,4-2-4-16,3-4 0 16,-1-2-33-16,4-5-14 0,6-5-31 15,-7-6-11-15,-8-5-38 16</inkml:trace>
  <inkml:trace contextRef="#ctx0" brushRef="#br0" timeOffset="82326.159">15770 5027 296 0,'-51'-8'110'0,"28"8"-86"0,-13-5 38 0,18 2 10 15,3 1-25-15,3 2-6 16,6-3-23-16,9 3-9 16,12 3-5-16,6 2-6 0,6 3 1 15,-6-3 1-15,32 16 2 16,16 11-3-16,-10 0 0 0,-8-3 16 15,-13 0 10 1,-14-3 11-16,-15-2 5 0,-18 0-6 16,-20 2-4-1,-13 4-15-15,-3 4-5 16,1 0-14-16,11-10-3 16,6-3-41-16,-3-5-17 15,0-13-84-15,13-6-35 16,26-13 14-1</inkml:trace>
  <inkml:trace contextRef="#ctx0" brushRef="#br0" timeOffset="82851.522">18842 4842 400 0,'-12'-35'148'0,"6"17"-115"0,0-1 22 16,6 17 2-16,3-1-22 16,0 8-5-16,3 11 2 15,3 8 3-15,0 24-18 16,0 21-1-16,0 7 1 0,0-4-7 16,0-1-3-16,-3 9-9 15,3 2-1-15,-1-11-23 16,1-21-11-16,0-10-42 15,12-8-17-15,-6-6-47 16,15-23-20-16,-3-1 26 16</inkml:trace>
  <inkml:trace contextRef="#ctx0" brushRef="#br0" timeOffset="83161.668">19277 4927 452 0,'-12'-8'167'0,"-3"26"-129"0,-15 51 24 0,15-24 1 15,3-5-24-15,0-6-5 16,6 24-16-16,0-10-4 16,24 21-8-16,15 2-2 0,3-15 0 15,11-27-2-15,1-27-2 16,-9 1 1-16,17-24 1 16,-11 5-1-16,-3-10 2 15,-1-9-2-15,-8-2 2 0,-18-11-2 16,-21-10 2-16,-21-3-2 15,-15 6-1-15,-2 5-2 16,-4 7 1-16,-5 9 1 16,-4 2 0-16,0 8-16 15,10 6-6-15,11 5-36 16,36 5-109 0,15 10-6-16,18 4-7 15</inkml:trace>
  <inkml:trace contextRef="#ctx0" brushRef="#br0" timeOffset="83478.004">20563 4876 460 0,'2'8'173'0,"-13"-8"-135"0,-16 0 23 0,15 0 0 15,-9 0-31-15,-9 3-8 16,-2-3-12-16,-4 3-2 15,-3-1-5-15,0-2-4 0,-2 0 0 16,-1 3 1-16,0-1 0 16,4-2 0-16,8 3 2 15,12 2 1-15,12 6 1 16,12 7-2-16,9 14 1 16,6 3-2-16,3 4 2 15,2 1-2-15,7-3 2 16,6-5-2-16,3-6-1 0,-1-5-17 15,-2-5-6-15,-9-2-42 16,-7-4-18-16,-23 6-159 16</inkml:trace>
  <inkml:trace contextRef="#ctx0" brushRef="#br0" timeOffset="83641.572">20086 5305 488 0,'-27'-5'184'0,"27"5"-143"0,3 0-12 16,15 5 48 0,6 3-45-16,6 0-27 15,6 0-16-15,11-3 3 0,22 3-56 0,5 5-21 16,3 6-127 0</inkml:trace>
  <inkml:trace contextRef="#ctx0" brushRef="#br0" timeOffset="84094.875">20979 4913 436 0,'-12'-16'165'0,"12"11"-129"0,0 5-9 15,6 13 24-15,0 19-17 16,0 21 3-16,0 3 2 0,-3-3-22 15,0-6 4-15,-3-5 2 0,-3 1 1 16,0-6 1-16,0-8-12 16,0-13-3-16,0-3-2 15,3-10 2-15,6-6-7 16,6-5-4-16,3-10-3 0,6-17 0 0,3-20-8 31,2-9-3-31,1 9 1 16,0 7 1-16,3 8 5 0,-3 11 3 15,-1 8 0 1,-2 16 4-16,-6 26 9 16,-6 24 4-16,-3 5 3 15,3-2 4-15,6-3-7 16,8-6-2-16,7-2-3 0,3-2 0 16,0-9-6-16,-1-10-1 15,-2-13-18-15,3-8-5 16,5-6-33-16,1-10-12 15,0-27-175 1</inkml:trace>
  <inkml:trace contextRef="#ctx0" brushRef="#br0" timeOffset="178575.008">16243 7559 392 0,'-12'-16'145'0,"12"16"-112"0,-3-10 32 0,3 10 6 16,0-6-16-16,0 4-5 15,0-4-15-15,0 1-5 16,0 0-17-16,0 0 3 0,0 2 2 16,0 0-4-16,-3 3 0 15,3 0-6-15,-3 14-3 16,0-4 0-16,1 51 1 0,-1-11-1 16,0 48 0-1,3-21 1-15,3 39 1 16,0-26-3-16,8 50-1 15,-2-28 1-15,9-4 0 16,-3-23-2-16,0-1 1 16,-3-17-2-16,0 7 2 15,-3-16-2-15,-3-3-1 16,0-10-6-16,-3-13-4 0,0-5-38 16,-3-25-19-16,0-2-111 15,6-16-49-15,-1 3 32 16</inkml:trace>
  <inkml:trace contextRef="#ctx0" brushRef="#br0" timeOffset="179010.006">16678 8271 472 0,'-30'-5'176'0,"30"5"-137"0,-18-3 11 0,18 3-3 15,-3 0-21-15,0 0-3 16,0 3-2-16,0-1-1 16,0 11-11-16,0-2 3 0,3 31 2 15,0-7-1-15,3 44 0 16,0-15-5-16,12 10 0 16,-3-11-5-16,24 1 0 15,-9-14-1-15,20-16 1 16,-8-5 0-16,3-21 1 15,-7 0-2-15,-2-16 1 16,-6 0 0-16,-3-23 1 16,-3 4-2-16,-10-28-2 15,-2 10 3-15,-15-8 0 0,3 13-1 16,-26 0 1 0,5 9 0-16,-18 4 3 0,9 6-5 15,-2 5-1-15,5 3-9 16,6 2-4-16,3 3-44 15,9 3-18-15,4 0-102 16,22 5-46-16,1 0 40 16</inkml:trace>
  <inkml:trace contextRef="#ctx0" brushRef="#br0" timeOffset="179730.277">17520 8655 368 0,'0'13'140'0,"0"-13"-109"0,3-3 46 0,-3 3 14 16,0-10-34-16,0 2-11 16,3-19-22-16,-3 9-6 15,0-12-10-15,0 7 1 0,-3-9 4 16,0 5-1-16,-3-4 1 16,0 4-5-16,-8-4 0 0,2 7-3 15,-15 3 0-15,3 2-1 16,-15 16 2-1,7 1-3-15,-7 10-2 16,6-3 0-16,3 16 1 16,7-5-1-16,5 26-1 15,6-7 3-15,21 12 0 16,-3-7-1-16,29-6 1 16,-8-4-2-16,9-15 2 15,-6 1-2-15,5-21-1 16,-8 0 1-16,3-16 1 0,-3 5-1 15,-3-6-1-15,-4 4 1 16,-5 2 1-16,-3 3 3 16,-6 0 4-16,0 2-4 15,-6 6-1-15,0 2-2 0,0 14-2 16,0-3 1 0,-3 21-1-16,0-5-3 0,3 15 2 15,0-4 1 1,0 7 0-16,0-8-3 15,6 38 2-15,-3-17 1 16,6 22 2-16,-3-16-1 0,3-3 2 16,-3-10-4-16,-3 5 0 15,0-14 1-15,-6 14 2 16,0-10-3-16,-9 12 0 16,3-10 1-16,-12 5 2 15,3-10-1-15,-29-3 2 16,8-8-2-16,-21-5-1 15,13-8 1-15,-10-16 1 16,13 0-1-16,-16-21-1 16,12 5 1-16,-8-13-1 0,11 8-3 15,-2-8 2-15,8 5 1 16,3-3 0-16,6 6-11 16,4-11-5-16,5 6-30 15,6-32-12-15,3 10-98 16,12-21-41-16,0 11 1 15</inkml:trace>
  <inkml:trace contextRef="#ctx0" brushRef="#br0" timeOffset="180945.515">18723 7914 384 0,'-12'-19'145'0,"12"19"-112"0,-6-32 23 16,6 30 5-16,0-17-14 16,0 3 0-16,3-5-10 15,-3 5-2-15,0 0-20 16,0 3-2-16,0 13 0 0,0 0-1 16,3 27 3-16,0-4-4 15,0 38 1-15,0-10-5 16,0 31-2-16,-3-16 0 15,3 5-1-15,0-13 2 16,0 3 1-16,0-10-1 0,0-9 1 16,-3-8-2-1,3-15 0-15,0-3-3 16,3-19-2-16,-3 0 1 0,6-31 1 16,0 5-6-16,5-45 1 15,1 13-6-15,3-24 1 0,-3 19 4 0,6-19 2 31,-3 17-1-31,9 2 2 16,-7 13 1-16,13 8 0 16,-9 5-3-16,15 11 2 0,-7 5 1 15,10 13 0 1,-9 1-3-16,3 26 0 16,-7-3 4-16,7 27 1 15,-9-6 2-15,3 8 0 16,-7-5 2-16,-2 45 1 0,-6-15-1 15,-9 12-1-15,0-16 1 16,-6 33 1-16,0-22-1 16,0 16-1-16,0-19-3 15,-3-7-2-15,3-14 1 16,-3-8-1-16,0-7-7 16,-3-6 0-16,3-8-35 0,-6-13-14 15,0-3-154-15,-23-26-67 16,5 5 87-1</inkml:trace>
  <inkml:trace contextRef="#ctx0" brushRef="#br0" timeOffset="181707.439">17964 9208 344 0,'0'10'129'0,"0"-10"-100"0,9 8 31 16,-9-8 7-16,6 3-16 15,-3-1-5-15,3-4-9 16,0-1-3-16,3-13-19 16,-4 3 2-16,4-21 1 0,-3 4-6 15,-3-7-2-15,0 3-5 16,-6 0-2-16,0 7-1 15,-3-2-2-15,-3 5 3 16,-2 3 0-16,2 3 1 16,-9 4 0-16,3 4 0 0,-12 4 2 15,3 1 1-15,-8 8 1 16,5-1-4 0,-6 17-1-16,6-3 1 0,3 29 2 15,7-8 1-15,11 8 3 16,0-8-5-16,21 3-3 0,-4-9-1 15,16 1-1 1,-6-5 2-16,6-6 1 16,-6-3 1-16,5-10 0 15,-5 0-2-15,6-11-2 16,-3 1 1-16,3-14 1 0,-6 3-1 16,2-22 2-1,-5 6-4-15,-6-3 0 16,0 6 3-16,-6-1 3 15,-3 9 0-15,-3 13 0 0,0 2-3 16,3 27 1-16,0-3 0 16,9 8 3-16,-3-5-3 0,12 5 0 15,-7-5-3-15,10 0-3 16,-3-6-3 0,3-2 1-16,-6-3-32 15,0 1-13-15,-3-4-215 16</inkml:trace>
  <inkml:trace contextRef="#ctx0" brushRef="#br0" timeOffset="183841.237">19896 8067 444 0,'-33'-5'165'0,"33"5"-129"0,-24 0 30 15,21 0 6-15,-3 0-25 16,0 0-6-16,0 0-16 0,0 0-3 16,0 0-13-1,3 0-1-15,3-3 2 0,0 3-2 0,21-5 1 16,-3 0-5-16,39-1-3 15,-10 4 0-15,13-1-1 16,-12 0 0-16,20 3 0 16,-14 0 0-16,11 0 0 15,-11 0 2-15,-4 3 1 16,-8 0-4-16,-9-1 1 16,-7-2-16-16,-5 0-4 15,-3 0-32-15,-12-2-14 16,-3-1-58-16,-15 8-25 15,0 1-41 1</inkml:trace>
  <inkml:trace contextRef="#ctx0" brushRef="#br0" timeOffset="184142.297">19985 8440 388 0,'-51'6'145'0,"51"-6"-112"0,-29 2 34 16,26 1 10-16,-3-3-20 15,0 0-5-15,3-3-17 16,0 3-7-16,6-5-16 16,-3 0-3-16,18-3 1 0,-3 0-2 15,23 0 1-15,-5 0-3 16,12 3 1-16,-10 2-2 16,19 0 0-16,-12 3-3 15,23 0-2-15,-11 0-2 16,2 0 1-16,-5 0 1 0,-9 0 2 15,-7 0 1-15,-8 0 1 16,-3 0-20-16,-9-2-7 0,0-1-48 16,-9-2-19-1,0 2-142 1</inkml:trace>
  <inkml:trace contextRef="#ctx0" brushRef="#br0" timeOffset="184738.816">21592 6998 348 0,'-8'-24'129'0,"8"24"-100"0,-3-34 37 0,3 31 13 15,0-10-16-15,0 3-1 16,0-4-21-16,0-2-5 15,0 3-21-15,0 3 0 0,0 7-1 16,0 0-1-16,-3 30 2 16,0-6-2-16,0 35 2 0,0-11-2 15,3 52 0-15,0-17-5 16,6 44-3 0,-3-29-2-16,6 3 0 0,-4-21-2 15,1-8 2-15,0-14-7 16,0-4 1-16,0-12-23 0,0-7-11 15,-3-5-44 1,3-12-21-16,0-1-54 16,12-25-22-16,-3 3 18 15</inkml:trace>
  <inkml:trace contextRef="#ctx0" brushRef="#br0" timeOffset="185074.666">21866 7467 456 0,'-9'-6'170'0,"9"6"-132"0,-9 3 33 0,9-3 8 15,0 5-31-15,-3 0-9 16,3 11-19-16,0-2-8 16,12 28-7-16,-3-5-2 0,15 8 3 15,-3-8-3-15,6-5-2 16,-3-6 0-16,-1-13 1 16,-2-2-1-16,0-16 2 15,-3-1-2-15,-3-17 2 0,0 4-2 16,-9-7 2-1,0 4-2-15,-9-4 2 16,3 5-2-16,-12-6 2 16,3 4-2-16,-9-1 2 0,3 5-2 15,-3 1 2 1,3 4-15-16,0 4-7 16,4-1-48-16,11 9-21 0,0-1-71 15,14 11-31-15,-2 0 16 16</inkml:trace>
  <inkml:trace contextRef="#ctx0" brushRef="#br0" timeOffset="185638.667">22545 7609 304 0,'33'-5'112'0,"-33"5"-87"0,30-10 37 16,-25 10 13-16,4-6-16 16,-3 1-4-16,3-6-12 0,-3 3-2 15,-6-5-23 1,0 3 3-16,-9-6 0 0,0 3-3 15,-6-6 0-15,4 3-6 0,-10 3 0 16,3 2-7-16,-18 9-3 16,6-1 1-16,-17 11 2 15,8-3 0-15,0 11 2 16,10-3-2-16,11 19 2 16,3-5-2-16,27 12 0 15,0-4-1-15,14-9 2 16,-2-5-3-16,3-13 0 15,-3-2-3-15,0-14-1 16,-3 0 1-16,-1-8 2 0,-2 3 1 16,-6-3 1-16,3 2-2 15,-6 1 1-15,-3 3-2 16,0-1-1-16,-3 3 1 16,0 3-1-1,0-1-5-15,3 9 1 0,0 0 0 16,6 29 2-16,0-6 1 15,8 27 1-15,-5-11 0 16,15 19 0-16,-6-13 0 16,3 28 0-16,-4-15 0 0,-5 8 2 15,-3-13 3 1,-15-6 4-16,6-5 2 0,-24-8 1 16,0-5-4-1,-11-6-3-15,5-5 0 16,-12-5-1-16,3-3-2 15,-17-13-2-15,11 0-4 16,-23-29-2-16,11 6-8 0,6-20-2 16,10 9-24-16,11-6-12 15,6 11-60-15,27-5-26 16,0 4-76 0</inkml:trace>
  <inkml:trace contextRef="#ctx0" brushRef="#br0" timeOffset="186138.517">23143 7408 436 0,'-15'-26'162'0,"12"15"-126"0,-2-5 21 0,5 16 1 0,0-2-32 0,0 2-9 0,2 13 2 31,1 8 2-31,-3 6-11 15,0 2 5-15,-3 5 5 0,1 8-5 16,-1-5 2-16,0-5 1 16,0 3 1-16,-3 4-6 15,6-15-3-15,0-5-1 16,0-17-1-16,12-15-7 16,2-13 0-16,7-6-6 0,9 0 1 15,3-8-5 1,2-12 1-16,-2-9-5 15,0 8-2-15,-6 8 4 16,0 10 4-16,-4 12 6 16,4 12 3-16,0 19 4 0,3 13 3 15,-1 8 2-15,1 3 1 16,-6 0-4-16,-3 2 0 16,-6 6-1-16,-6 7 1 15,-3 9-2-15,-6-3 1 16,0-5-2-16,0-9 2 15,0-7-4-15,0-8 0 16,0-6-6-16,0-5 0 16,-3-10-23-1,-6-8-55-15,-3-6-25 16,0-5-141 0</inkml:trace>
  <inkml:trace contextRef="#ctx0" brushRef="#br0" timeOffset="186757.437">21482 8453 280 0,'-68'-10'104'0,"68"10"-81"0,-66-3 38 0,57 3 13 16,-11 0-15-16,5 0-2 16,-3 0-17-16,3 0-7 15,6-2-19-15,0-1-2 0,33-5 1 0,-3 3 2 16,47-9 3-16,-11 4-4 15,80-1 0-15,-30 3-4 16,95 8 1 0,81 0-4-16,-36 0 1 0,3 0-3 15,-41 0 0-15,-16-2 3 16,-11-1 5-16,-37 0 6 16,-28 1 5-16,-22 2-8 0,-27 0-2 0,-14 0-6 31,-12-3 0-31,-13 0-12 15,-11 1-2-15,-15-1-30 16,-9-2-12-16,-30 2-118 16,-14-5-51-16,-33 0 18 15</inkml:trace>
  <inkml:trace contextRef="#ctx0" brushRef="#br0" timeOffset="187192.129">21634 8702 420 0,'-3'-40'156'0,"3"40"-121"0,3-39 21 16,0 33 2-16,0-4-21 15,-3 2-4-15,3 0-4 16,-3 0-1-16,3 5-15 16,-3 3 8-16,3 30 5 0,-3-4-3 15,0 19-1-15,0-8-6 16,3 50-2-16,0-18-8 15,3 5-4-15,-3-13 1 16,6 0 0-16,0-11-1 16,3 0-2-16,-3-7-4 0,3-1-2 15,-4-7-17-15,4-6-8 16,-3-6-38-16,6-12-16 16,-3-3-51-16,12-16-19 15,-6 0-21 1</inkml:trace>
  <inkml:trace contextRef="#ctx0" brushRef="#br0" timeOffset="187487.586">22015 8916 436 0,'-6'-7'162'0,"6"7"-126"0,-9 10 29 0,9-7 5 16,-6 21-24-16,3-3-4 16,0 24-20-16,3-8-8 0,6 2-9 15,-3-2-4-15,12-5 2 0,-3-5-2 16,6-6 2-16,-3-5 0 15,9-6 3-15,-4-2-1 16,4-8 2-16,-6 0-2 16,0-16 2-16,-3 3 0 15,-12-24 1-15,0 5-4 16,-12-5-1-16,3 3 1 16,-9 5 2-16,3 5-1 15,-3 3 0-15,3 5-17 0,0 3-6 16,4 2-40-16,2 6-15 15,3 0-70 1,12 15-29-16,-1 1-13 16</inkml:trace>
  <inkml:trace contextRef="#ctx0" brushRef="#br0" timeOffset="188133.807">22605 9242 420 0,'3'5'159'0,"-3"-5"-124"0,0 0 39 0,0 0 8 15,0-2-38-15,0-1-11 16,0-16-15-16,0 4-4 0,0-23-8 16,0 9 0-16,-3-8 1 15,0 6 3-15,-6 1 4 16,0 7-8-16,-6 1-1 0,3 4-3 16,-12 7 1-16,6 1 2 15,-12 23 4 1,7-2 0-16,-1 28 0 15,6-7-5-15,15 5-3 0,0-3 2 16,12-2 0-16,0-5-1 16,6-6 1-16,0-3-2 15,0-4 2-15,2-4-2 16,4-5-1-16,-9-2 1 16,9-6 1-16,-6 1-1 15,-3-14-1-15,-3 3 1 16,-3-14 1-16,0 6-1 15,-3 0-1-15,0 5 1 16,0 3-1-16,0 2-3 16,-3 11 0-16,0 0-1 0,5 16 0 15,1-3 3-15,9 11 0 16,-3-5-2-16,9 10 2 16,-9-5 1-1,12 29 0-15,-6-11 0 0,-1 19 2 16,-5-14-3-16,-12 1 0 15,6-8 3-15,-24 5 1 0,1-11 3 16,-10 8 1 0,3-7-1-16,-9 4 1 0,6-7-4 15,-29-5-2 1,8-6 0-16,-17-16 1 16,11 0-1-16,1-13-1 0,11 3-4 15,3-11-2 1,7 3-15-16,5-13-4 15,6 2-49-15,9-29-19 16,3 11-100-16,30-9-41 0,-3 6 70 16</inkml:trace>
  <inkml:trace contextRef="#ctx0" brushRef="#br0" timeOffset="188615.08">23364 9200 340 0,'9'5'129'0,"-9"-5"-100"0,3-3 53 16,-3 3 17-16,2-5-37 15,-2 0-14-15,0-17-21 0,6 4-5 16,-6-16-13-16,0 4 1 0,-6-4 1 16,6 8 2-16,-5-1 5 15,-1 3-1-15,-18 3-1 16,3 3-4-16,-18 4-2 15,6 4-4-15,-5 12-1 16,5 1-1-16,0 32 2 16,7-6-1-16,2 18 2 15,6-10-4-15,6 6 0 16,0-12 1-16,12-4 0 0,0-3-2 16,18-8-2-16,-6-3 1 15,26-11 1-15,-8 1-1 16,3-14-1-1,0 1 1-15,-3-17 1 16,-4 4-3-16,-2-1 0 0,-3 5 1 16,-3 17 2-16,-3-1 1 15,0 24 3-15,-4-2-3 16,7 7-2-16,-6-5 0 16,6 3-1-16,-6-5 0 0,9-4 0 15,0-1-3 1,-3-6 2-16,-7 0-21 15,4-6-8-15,-9 1-104 16,0-16-46-16,-3 2-49 16</inkml:trace>
  <inkml:trace contextRef="#ctx0" brushRef="#br0" timeOffset="189543.462">12341 6496 408 0,'-3'0'151'0,"3"0"-118"0,3 0 11 0,-3 0-2 16,0 0-6-16,0 0 2 0,3-3-7 15,0 0-2-15,-3-13-16 16,0 3-3-16,-9-19-3 15,3 9-1-15,-12-7 1 16,3 7-6-16,-15-1-1 0,7 5 0 16,-13 14 0-1,6 2 0-15,-15 32 2 0,10-2 3 16,-10 15 4-16,9-7 2 16,7 15 3-16,5-8 2 15,21 27-1-15,0-13-3 16,18-6-2-16,-3-8-4 15,14-21-1-15,-5-2-3 16,24-32-2-16,-9 2 1 16,14-18-1-16,-11 8 0 15,0-21 0-15,-7 7 0 0,-5-26 0 16,-6 11-3-16,-6 5 2 16,-3 8 5-16,-6 21 2 15,-3 3 2 1,3 34 2-16,0-2-5 0,6 12-3 15,-1-4-4-15,10 18 1 16,-6-8-12-16,15 10-5 16,-6-7-41-16,29 0-19 15,-11-8-72-15,23-14-29 16,-14-5-5 0</inkml:trace>
  <inkml:trace contextRef="#ctx0" brushRef="#br0" timeOffset="190627.133">13127 6395 452 0,'-30'-32'167'0,"30"32"-129"0,-27-42 8 0,24 37-3 0,-6-6-14 0,3 0-2 0,-3 1-4 31,0 2 0-31,-3 3-13 15,4-1 1-15,-4 14 0 0,0-2-2 0,-3 33 2 16,3-2 0 0,3 11 1-16,3-8-2 15,6 20 1-15,0-9-6 16,12 15-1-16,0-13-2 16,21-6 1-16,-7-10-2 0,22-13-1 15,-9-3 1 1,2-31-1-16,-5 2 0 15,0-13 2-15,-9 2-1 16,-4-7-1-16,1 5 1 0,-9-8 1 16,-3 5 1-16,-6-3 1 15,0 6 0-15,-3 8 2 16,-3 2-3-16,3 11-2 16,-3 0-3-16,9 13-1 15,-3 1 2-15,6 12 2 16,0-5-2-16,8 3 0 15,-2-3 1-15,9-7 0 16,-6-1 2-16,3-11 3 16,-3 1-4-16,-4-11-1 0,-2 3 0 15,-6-8 2 1,0 2-3-16,-9-7 0 0,0 4-6 16,-12-15 0-16,3 5 1 15,-8-15 1-15,2 7 0 16,0-5 1-16,3 5 3 15,0 3 2-15,3 5-5 16,3 0-1-16,3 3-12 16,6 0-1-16,0 3 4 15,15 7 4-15,-3 0 3 16,18 17 5-16,-7-1 7 0,10 27 7 16,-6-8 7-16,0 10 5 15,-7-8-8 1,1 3-2-16,-6-2-6 15,0 2 0-15,-6-5-3 16,0-3 0-16,-3-2-3 0,0-4-2 16,0-1 1-16,-4-9 1 15,1 0-3-15,0-10 0 16,0 2-1-16,0-21 0 16,-3 3 0-16,3-8-2 15,0 3 0-15,0 10 3 16,0 3 0-16,0 21 3 15,0-3-1-15,3 8 2 16,-3 0-2-16,3 1-1 16,-3-4 1-16,0-2-1 0,0 0 2 15,3-5 1-15,-3-1-1 16,8-10-2-16,-2 0-4 16,15-23 0-16,-6 4-5 15,15-5 1-15,-7 9 2 16,10 12 1-16,-9 3 5 0,3 19 2 15,-7-3 2 1,-2 10 0-16,-3-2 2 16,-3 3 1-16,-3-6-1 15,-3 3 1-15,-3-3-2 16,-6 3 2-16,0-3-4 16,-9 0-2-16,0-2-5 15,-12-3 0-15,3-3-27 16,-6-5-9-16,3 0-51 0,6-13-21 15,3 0-65-15,15-43-27 16,-3 11 55 0</inkml:trace>
  <inkml:trace contextRef="#ctx0" brushRef="#br0" timeOffset="190806.566">14314 5906 492 0,'3'-51'184'0,"-3"51"-143"0,3-16 12 15,-3 16-4 1,3 6-16-16,0-1-2 15,3 37-6-15,0-7-4 0,0 26-11 16,0-11-4-16,0 50 0 16,-3-20-3-16,3 7-2 15,0-16-22-15,0 25-9 16,0-20-23-16,-3-1-6 0,0-15-44 16,-3-12-19-16,0-8-65 15</inkml:trace>
  <inkml:trace contextRef="#ctx0" brushRef="#br0" timeOffset="190985.927">13895 6154 552 0,'0'-2'206'0,"0"2"-160"0,38-3-11 0,-32 3-17 16,45 3-16-1,-9-1-2-15,20 4-43 0,-14-1-19 16,32 0-147-16,-17 0-66 16,11 9 126-16,-14-4 64 0</inkml:trace>
  <inkml:trace contextRef="#ctx0" brushRef="#br0" timeOffset="192438.551">14770 6559 380 0,'-3'5'143'0,"3"-5"-112"0,0-2 19 0,0 2-2 16,3 0-17-16,0 0-4 15,0-3-6-15,0 0-2 16,0-7-10-16,0 2 1 0,-3-13 1 16,0 2 0-16,-3-10 1 15,0 5-4-15,-3-5 0 16,0 5-5-16,-6-2 0 0,3 5-1 15,-9-3 1 1,3 5 0-16,-9 6 1 16,4 3 0-16,-10 4 2 15,6 1-1-15,-3 23 0 0,3-4 1 16,1 28 1 0,5-8 1-16,6 6 2 15,3-5-1-15,12 10 2 16,-3-8-2-16,18 18 2 0,-3-10-6 15,14 5-1-15,-5-7 2 16,3-9 1-16,-3-7-3 16,3-12-1-16,-7-4 1 15,1-22 0-15,-3-2-5 16,3-13 1-16,-6 5 0 0,0-9 0 16,0 7-3-1,-6-12 2-15,0 6 1 0,-4-8 0 16,-2 5 0-16,0 3 0 15,-3 5 0 1,0 6 0-16,0 2 0 0,0 11 0 16,0-1 0-1,3 17 0-15,0-3 2 16,3 11 1-16,0-4 1 0,3 9 2 16,0-3-3-16,6 19 0 0,-3-8 1 15,0 10 0 1,0-5 2-16,0-2 1 15,-3-9-3-15,0-5-3 0,-4-2 2 16,7-30 0 0,-3 6-4-16,6-24 1 15,-3 5-2-15,3-8-2 0,-3 8 0 16,0-2 3-16,-3 5 0 16,0 8 1-16,0 2 2 15,2 16 1-15,-2 1-1 16,3 20-2-16,-3-5 3 15,3 16 0-15,-3-5-1 16,0-3 1-16,0-5-2 16,0-6 2-16,-3-4-2 15,0-22-1-15,0 2 1 16,3-20-1-16,-3 5 0 16,3-11 0-16,-3 6-3 15,2-17 0-15,-2 6-1 16,3-10 0-16,-3 7 3 15,3 5 0-15,-3 9 1 0,3 21 2 16,-3-1-1-16,3 22-1 16,0-2 1-16,6 4-1 15,-3-2 0-15,9 2 2 0,-4-2-3 16,13-2 0 0,-6-4 3-16,9-5 1 15,-7 1-4-15,1-12-1 0,-3 4-2 16,-3-22 3-1,-3 3 0-15,0-37 1 0,-3 10-5 16,-7-10 1 0,-2 7 2-16,-6-7 1 15,0 11 1-15,-3-1 2 16,0 11-1-16,-2 8-1 16,2 5 1-16,-3 21-1 15,0 1 2-15,3 18 1 16,0-3 1-16,9 48 0 0,-3-11-2 15,11 19 1-15,-2-11-2 16,6 16-1-16,-3-16 1 16,3 14 1-16,0-14-6 15,-3-5-1-15,-3-8-7 16,-3-11-3-16,0-5-13 16,-4-13-5-16,-2 0-43 0,-3-27-17 15,0 6-62-15,-3-19-25 16,0 3 17-1</inkml:trace>
  <inkml:trace contextRef="#ctx0" brushRef="#br0" timeOffset="192607.744">15210 6207 380 0,'-26'-24'143'0,"26"24"-112"0,14-10 30 0,-11 10 6 15,15-3-19-15,-3 0-3 16,42 1-15-16,-10 2-4 15,19 5-15-15,-13 0-13 0,13 3-7 16,-15 0-59-16,20 3-25 16,-11-3-116-1</inkml:trace>
  <inkml:trace contextRef="#ctx0" brushRef="#br0" timeOffset="200191.637">18952 11422 356 0,'-21'-3'132'0,"21"3"-103"0,-18-2 47 15,18 2 14-15,-6 0-22 0,1 0-4 16,-4 0-26 0,3 0-9-16,-3 0-17 15,3 0-1-15,0 0 0 0,0 0-2 16,6-3 0-16,0 0-3 16,6 1 1-16,0-1-2 15,15 3 0-15,-4 0-1 16,37 0 0-16,-12 0-5 15,14-2 1-15,-11 2 2 16,3 0 3-16,-10 0 0 16,4 2 0-16,-9-2-3 15,-4 0-2-15,-5 0-2 16,-3 0 1-16,-6 0-6 0,-6-2 0 16,0-1-37-16,-6 0-15 15,0 1-78-15,-3 2-32 16,0 0-29-1</inkml:trace>
  <inkml:trace contextRef="#ctx0" brushRef="#br0" timeOffset="200595.811">18907 11668 396 0,'-11'0'148'0,"11"0"-115"0,-9 0 22 0,9 0 2 0,0 0-11 16,0 0 0-16,0-3-9 16,0 1-2-16,3-1-20 15,0 1 0-15,3-1 1 0,-1 0-2 16,16 1 2-16,-3-1-7 15,33 0-1-15,-13 1-4 0,16-4-1 16,-12 1 1 0,5 0 0-16,-8-1 2 15,6 4 3-15,-10-1 0 16,1 1 0-16,-6-1-1 16,-6 0 0-16,-3 3-4 15,-4 0-3-15,-2 0-5 0,-3 0 0 16,-3 0-16-16,-3-2-6 15,0-1-93-15,-3 3-41 16,0 0-70 0</inkml:trace>
  <inkml:trace contextRef="#ctx0" brushRef="#br0" timeOffset="201705.971">20512 11126 480 0,'-3'-8'181'0,"3"8"-141"0,-12-6 18 15,12 6-1-15,-6-2-24 16,0-1-6-16,-6 1-10 16,0-1-1-16,-6 0-9 15,4 1 0-15,-7 2 0 0,3 0 1 0,-6 5 0 16,6-2-2-16,-3 10-1 15,4-3-1-15,-13 22 2 16,6-5-1-16,-18 20 2 16,10-10-2-16,-10 11 0 15,9-11-1-15,3 32 0 16,7-16-2-16,14 29 1 16,3-19-2-16,26 3 2 15,-2-13-2-15,15 5 2 0,-6-7-2 16,29-9-1-16,-11-8 1 0,29-12-1 31,-11-7 0-31,2-12 2 16,-11 0-1-16,9-14 2 15,-13 3-4-15,4-34 0 16,-13 7 1-16,-5-23 0 0,-9 13-3 16,-18-5 0-16,0 8-3 15,-15-24 1-15,3 13 1 16,-9-13 2-16,3 13-1 15,-9 2 1-15,3 6 2 16,-14 11 2-16,5 5-1 0,-15 5-1 16,6 6 1-1,-2 4 1-15,5 4-1 16,0-1 2-16,6 3-7 0,3 0-1 16,3 3-23-16,7 0-8 15,2-1-70-15,12 1-29 16,0 2-89-1</inkml:trace>
  <inkml:trace contextRef="#ctx0" brushRef="#br0" timeOffset="202306.856">21405 10991 452 0,'9'-11'167'0,"-9"11"-129"0,3-5 21 16,-3 5 2-16,0-3-22 15,0 1-5-15,-3-1-8 16,0 0-3-16,-9 3-12 0,0 0 0 0,-9 8 0 15,3-2-2-15,-8 7 0 16,5-3-1-16,-6 9 0 16,6-3-2-16,-6 18 1 15,4-7-2-15,-10 39 2 16,6-13-4-16,9 8 0 16,3-11 1-16,15 37 0 15,0-18-2-15,15 13 1 0,-3-19 0 16,30-2 3-16,-13-13-3 15,25-3-2 1,-12-8 0-16,5-3-1 16,-8-10 0-16,-3-3 0 15,-6-2 0-15,-7-6 0 16,-2 0 0-16,-6-5 0 16,-3 0-9-16,-6-5-2 0,-3-3-56 15,-9-8-23-15,0 3-168 16</inkml:trace>
  <inkml:trace contextRef="#ctx0" brushRef="#br0" timeOffset="203032.281">21780 11078 404 0,'-12'-10'151'0,"12"10"-118"0,-3-14 31 16,3 14 7-16,0-5-17 16,0 2-4-16,0-2-17 15,0 0-9-15,0-1-13 16,0 4 4-16,0-1 2 0,0 1-5 15,-3 2 1-15,3 0-4 0,-3 10 2 16,0 1-2-16,0 36 0 16,0-7-3-16,0 31 1 15,3-15-4-15,6 26 0 16,-3-13 1-16,12 21 2 16,-3-19-3-16,3-5-2 15,0-13 0-15,0-5-1 16,-3-8 0-16,-4-6 0 0,1-8 0 0,-3 1 0 31,0-9-7-31,-3-4-3 16,0-4-47-16,-3-10-20 15,0 0-93-15,9-21-39 0,0 3 17 32</inkml:trace>
  <inkml:trace contextRef="#ctx0" brushRef="#br0" timeOffset="203392.079">22066 11488 472 0,'-6'-8'176'0,"6"8"-137"0,-6-2 28 16,6 2 6-16,-3 2-30 15,0-2-9-15,0 6-14 16,0-4-5-16,-3 11-9 16,0-2-2-16,6 29 2 0,0-9 1 15,6 25 3-15,0-11-5 0,9 0-3 16,-3-8 1-16,18-5 0 15,-7-6 1 1,19-10 2-16,-6 0-3 16,2-29 0-16,-5 2-1 0,-6-26 1 15,-3 5-2-15,-12-5 2 16,-3 6-2-16,-21-4-1 16,3 6-2-16,-18-5 1 15,3 5 1-15,-6 2 0 16,7 3-3-16,-4 8 0 15,6 3 2-15,0 5 0 16,3 3-6-16,3 2-3 16,3 1-27-16,4 2-14 15,2 0-50-15,6 0-23 16,0 0-94-16</inkml:trace>
  <inkml:trace contextRef="#ctx0" brushRef="#br0" timeOffset="204183.272">22771 11930 500 0,'9'3'187'0,"-9"-3"-146"0,9-3 15 16,-9 3-1-16,6-5-31 0,0-1-7 15,3-20-9 1,-3 5-3-16,0-24-3 15,0 10 5-15,-9-4 3 0,0 7-5 16,-12 0-1-16,3 6 2 16,-15-1 1-16,6 6-3 0,-11 0-1 15,8 3-1-15,-3 2 1 16,3 2-2-16,0 6 2 16,4 3 0-16,-4 5 3 15,3 0-3-15,-3 5-2 16,9 1 0-16,0 18-1 15,3-3 0-15,12 21 0 16,0-8 2-16,9 6 1 0,-3-8 1 16,15-3 0-1,-6-5-2-15,21-8 1 16,-6-3 0-16,8-10 1 16,-5-3-2-16,0-14 1 0,-1 1-2 15,-8-11 2-15,-6 6 0 16,0-3 1-16,-6 2 0 15,-3 3 0-15,-3 3-2 16,-6 2-2-16,0 1 1 16,-6 7 1-16,0 3-1 15,-6 13-1-15,9-2 1 16,-3 15-1-16,0-2-3 16,9 8 0-16,0-6 2 15,6 6 0-15,6-3-2 0,0 8 2 16,3-8 1-1,-1 27 2-15,-2-11-1 16,0 11-1-16,-3-11 1 16,0 0 1-16,-3-8-1 15,-6 0-1-15,3-8 3 16,-12 0 0-16,6-3-1 0,-12-2-2 16,0-3 1-16,-27 0-1 15,7-2 0-15,-16-6 0 16,9-2 0-16,-11-9 0 15,11 1 0-15,-23-6 0 0,11 1 0 16,-20-4 0 0,20 1 0-16,-6-3 0 15,13 0-3-15,2-8 2 16,9 3-8-16,4-16-2 16,2 5-21-16,6-21-6 0,3 11-49 15,9-6-19 1,3 6-126-1</inkml:trace>
  <inkml:trace contextRef="#ctx0" brushRef="#br0" timeOffset="204995.652">23271 11515 440 0,'-9'-16'165'0,"9"16"-129"0,-9-11 28 0,9 11 5 0,-3-2-26 16,1-1-6-16,2-2-16 15,0 2-6-15,0 0-8 16,0 1-1-16,0 2 1 0,0 0 8 16,5 13 2-16,-2-2 0 15,-3 23 0-15,6-5-7 16,-3 29-2-16,0-10-2 16,0-1 1-16,0-7-2 15,0-5 0-15,-3-6-3 16,0-6 1-16,0 1-2 0,0-11-1 0,0-2 1 31,0-14-1-31,6 1 0 16,3-41 0-16,-3 12 0 15,3-14 0-15,3 8-5 0,-3-8 1 16,0 10 2-16,9-12 1 16,-6 10-2-16,-1-6 2 15,4 9-1-15,0 5 0 16,3 5 0-16,6 13 0 15,-6 3 4-15,18 16 1 0,-4-2-1 16,10 10-2 0,-9-3 3-16,-4 8 2 15,13 11-2-15,-12 7 0 0,-9 9-1 16,-3 2-2 0,-7-5 1-16,-5-13-1 0,-3-5 0 15,0-1 0-15,-3 0 0 16,0-7 0-16,0-6-7 15,-3-2 0 1,-6-3-39-16,1-8-17 0,-4-16-97 16,3-11-44-16,6-4 2 15</inkml:trace>
  <inkml:trace contextRef="#ctx0" brushRef="#br0" timeOffset="205414.776">23905 11075 544 0,'-3'-13'203'0,"3"8"-158"0,3-3-1 0,3 5-11 16,3 1-26-16,6-1-4 16,15 6-2-16,18 5-1 15,2 5 0-15,1 11 2 0,-7 18 3 16,1 16 11-16,-9 3 7 15,-6-5-1-15,-4-6-1 16,-2-2-5-16,-12-3 0 16,-3 5-7-16,-9 11-1 15,0-1-4-15,-9-1-3 16,-6-6 0-16,-12-8-1 16,7-6 0-16,-10-4 0 15,-3-9 0-15,3-2 0 16,3-6 0-16,4-2 0 15,2-5 0-15,3-3 0 16,3 0 0-16,0-3 0 16,0-2 0-16,6-3 0 0,0 0-16 15,-2-3-4-15,-7-2-96 16,3 0-40-16,0-1-84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1:49:26.7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13481 1109 80 0,'-6'-14'30'0,"6"14"-24"0,-3-13 8 0,3 13 1 16,0-5-8-16,0 2-4 16,0-2-9-16,0 0-4 0,-3-1 8 15,0-2 3-15,0 0 30 16,-3 3 15-16,3-3 1 16,0 3 1-16,0-3-11 15,0-5-3-15,0 7-19 16,3-1 4-16,0-4 2 0,-3-2 11 15,3-1 4-15,0 1 6 16,0 5 1-16,0 3-4 16,0-3-1-16,-3 3-10 15,0-3-5-15,0 8-13 0,0 0-6 16,0 3-3 0,0 7-1-16,0 3 0 15,0 1 0-15,0 7 2 0,3 5 1 16,-3 6 1-16,0 2 0 15,1-2-5 1,2 0 1-16,-3 0 0 0,3-1 0 16,0 4 0-16,0 2 2 15,0 16-1-15,0-14-1 16,0 1 1-16,-3 5 1 16,3-5 3-16,-3 5 2 15,0 13-1-15,0 0-1 16,0 16-6-16,0-13 1 15,3-13 0-15,0 13 2 16,0-16-1-16,0 7 2 16,0-7-4-16,0 22 0 15,0-9 3-15,0 16 3 16,0-11 2-16,-3 1 1 16,3-11-2-16,-3 34-1 0,3-18-3 15,0 16 1-15,0-17-2 16,0 6-1-16,0-13 5 15,0 29 1-15,0-18 0 16,3 10 1-16,-3-14-4 16,3 4 0-16,0-14-3 0,3 27-1 15,-3-19 1 1,3 13 2-16,-3-15-1 16,2 10-1-16,-2-16 1 15,0 14 1-15,0-14-3 16,0 21 0-16,0-15 1 0,0 4 0 15,0-15 2-15,0 8 1 16,0-11-1-16,0 27 1 16,-3-16-2-16,3 16-1 15,0-16 1-15,0 2-1 16,0-13 0-16,0 6 0 16,0-11 0-16,0 21 2 15,0-13-1-15,0 11 2 16,0-12-2-16,0 4 2 15,0-11-4-15,0 0 0 0,-3-8 1 16,0 8 2-16,0-8-1 0,3 13-1 31,0-10 1-31,0 13 1 16,0-11-1-16,0 3 2 16,0-10-2-16,-3-4-1 0,0-4 1 15,0-6 1-15,0-3-6 16,0-4 1-16,0-1-28 15,-3-10-11-15,0-3-52 16,-3-27-20-16,3 6-79 16</inkml:trace>
  <inkml:trace contextRef="#ctx0" brushRef="#br0" timeOffset="1997.711">12391 5276 176 0,'-3'2'68'0,"3"-2"-52"0,-5-5 19 0,5 5 7 15,0 0-3-15,0 0-1 16,-3 0-2-16,3 0 0 16,-3 0-19-16,3 0 3 0,-3 0 1 15,3 0-3-15,0 0 0 16,0 0-6-16,0 0-2 15,0 0-6-15,3 0-3 16,-3 0 2-16,6 0 2 16,-1 0 2-16,4 0 1 15,0 0-4-15,3 0-1 16,6-3 3-16,0 1 1 16,-3 2-3-16,6 0-3 15,5 0 2-15,1 0 2 0,9-3 0 16,6 1 0-16,2-1-1 15,4 3 0-15,0-3-2 16,-4 1-2-16,-5-1 1 16,0 3-1-16,2 0 2 15,7 0 3-15,8 0-2 0,-8 0 0 16,-9 0-1 0,11 0 1-16,10-3-2 15,-4 3-1-15,7 0 1 16,2 0 1-16,7 0-1 0,-19 3-1 15,-8-3 1-15,9 3 1 16,11-1-1 0,-14 1-1-16,-10-3 1 0,31 0-1 15,23 0 2 1,-29 0 1-16,-13 0-1 0,13 0-2 16,-16 0 1-16,34 3-1 15,23-1 0-15,-15 1 0 16,-11-1 0-16,-1 1 2 15,9-3-1-15,3 0-1 16,1 0 1-16,-13-3-1 16,-5 1 0-16,-13 2 0 15,-11 0 0-15,32-3 2 16,15 1-3-16,-8-1 0 16,-4 0-1-16,9 3 0 15,6 0 4-15,-8 0 3 0,-13 0-4 0,-18 0-3 16,-11 0-2-1,35 0 3-15,-17 0 2 16,11 0 2-16,-14 0-1 16,20 0 1-16,-15 0-4 15,31 0-2-15,11 0-1 16,-15 0 3-16,-3 0 0 16,30 3 3-16,-6-3-1 15,-11 3 2-15,-22-3-4 16,-9 0-2-16,7 0 4 15,11 0 1-15,-3 2-3 16,-11-2 1-16,-10 3 0 16,3-3 2-16,10 0-1 15,11 0 2-15,-9 0-4 0,-11 0 0 16,-10 0 1-16,4 0 2 16,8 0-3-16,-23 2 0 15,-10 1 1-15,13 0 0 16,-10-3 0-16,7 0 2 15,44 0-1-15,1 0-1 16,-4 0 1-16,-12 0-1 0,-11 0 0 16,-34 0 2-1,-5 0-1-15,15 0 2 16,-10 0-4-16,25 0 0 16,-13 0 3-16,10 0 1 15,-12 0-4-15,-1 0-1 16,-5 0 3-16,-3 0 3 15,-7 0-1-15,1 0-2 0,-6 0 0 16,0 0-1-16,-6 0 0 16,-4 0 2-16,-2 0 5 15,-3 0 6-15,-3 0-7 16,-3-3-1-16,-3 3-3 16,-3-3-2-16,0 1-2 15,-6-6 1-15,0 3 1 16,-3-6 0-16,3 0 0 15,-9-4 2-15,3 1-1 0,-5-2 2 16,2 3-4-16,-9-3 0 0,3 3 1 31,-6-3 2-31,3 3-3 16,-2 2 0-16,2 4 1 0,3-1 2 16,0 2-1-16,6 4-1 15,3-1-2-15,6 3 1 16,0 0 1-16,15 5 0 15,0 1-3-15,18 2 2 16,-6-1 1-16,9 4 0 16,-6-3 0-16,2 5 2 15,-2-2-3-15,6 2 0 0,-6-2 3 16,6 2 1 0,-7-3-1-16,4 4 1 15,-3-4 4-15,-3-2 6 0,-3 0 2 16,-6 0 3-16,-4-3-6 15,-8 3-2-15,0-2-3 16,-11 1-2-16,2 1-3 16,-6 8 1-16,0-2 0 15,-9 7 3-15,6-3 1 0,-15 11 1 16,7-5 0 0,-10 8 0-16,6-8-2 15,-3 0-1-15,7-6-3 16,2 1 1-16,6-4-7 15,0-1-1-15,0-4-20 16,6-2-9-16,3-3-55 16,3-12-22-16,3 1-104 15</inkml:trace>
  <inkml:trace contextRef="#ctx0" brushRef="#br0" timeOffset="4664.426">12969 5636 176 0,'-6'-3'66'0,"6"3"-52"0,-3 8 19 15,3-8 4-15,0 3-2 16,0-1 4-16,-3 1-8 15,0 2-2-15,0-2-16 16,0-1-3-16,3 1 0 0,0-3 3 0,0 0 4 16,0 0-5-1,0 0 1-15,6 0-4 16,0 0 2-16,0-5-4 16,3 0-2-16,0-1 0 0,3-2-1 15,0-2-2-15,2-4-2 16,7-4 1-16,3-3 1 15,3-3 1-15,6-3 3 16,2-2 1-16,7 0 1 16,0 3-4-16,-4-3-1 15,1 2-1-15,0 1 1 16,5-1-2-16,7-2-1 16,9-5 1-16,2-8 1 15,-2-9-1-15,-4-2-1 16,-2 3 3-16,5 2 2 0,10 3 0 15,5-2 2-15,1-1-6 16,-1-10-1 0,-8-6 2-16,2-2 1 15,9 6-1-15,7 1-2 16,-4 6 3-16,-5-2 0 0,-4-9-1 16,6-10 1-16,10 0-2 15,5 8 2-15,-9 5-2 16,-8 0-1-16,-1-8 1 15,7-13 1-15,8 3-1 16,-3 8 2-16,-8 7-2 0,8-10-1 16,-6 0 1-1,13-13 1-15,-1-3-1 16,-6 13 2-16,-8 11-2 16,-7 0-1-16,3 0 1 15,10-11-1-15,2-8 0 0,-6 11 0 16,-8 11 0-16,-4 4 2 15,1 6-1-15,8-5-1 16,7-5-2-16,-4-9 1 16,-9 6 3-16,-5 5 1 15,-4 8-1-15,7 6-2 16,8-1 1-16,-2-5-1 16,-1-5 2-16,-11-5 1 15,-4-4 1-15,1 9 0 16,2 11 0-16,7-1 2 15,-1 11-3-15,-2-3 0 16,-10 0-1-16,-5-4 1 0,-7-7-2 16,1-2-1-1,3 6 1-15,8-4-1 0,1 12 4 16,-1 4 2-16,-5 6-2 16,-3 5-3-16,-7 6 4 15,-5-6 1-15,-3 3 2 16,-7 2 2-16,-2 4-1 15,0 4 2-15,-3-2-4 16,-3 5 1-16,0-3-3 16,0 3 0-16,-4 3-6 0,-2 2 1 0,-3-2-18 31,-3 0-5-31,0 2-53 16,-3 3-20-16</inkml:trace>
  <inkml:trace contextRef="#ctx0" brushRef="#br0" timeOffset="5712.2">19077 828 328 0,'0'-5'123'0,"3"5"-95"0,-3 0 16 0,0 0 0 16,0 0-20-16,6 0-5 15,0-3-10-15,3 3-1 0,0-5-5 16,0 0 3-16,0 2 0 0,0-2-2 16,-3-9 2-1,-6 7-2-15,-3-7-2 16,-3 4 2-16,-6-4-5 15,-6 7-2-15,-3-4 4 16,-3 8 1-16,0-2 4 16,1 5 1-16,2 5 3 15,0-2 1-15,3 8 3 16,0-9 2-16,3 9-3 16,0-3 2-16,4-3-4 15,-1 3-1-15,3 3-2 16,0-4 2-16,0 7-3 0,3-6 1 15,0 2-3 1,3 6 2-16,0 3 0 16,3-6 3-16,0 11-3 0,0 2-2 15,3 1 0-15,0 12-1 16,0 1 0-16,0-3 0 16,0 3 0-16,0-1 0 0,3-7-2 15,-3-3 1 1,0 3-2-16,0 0 2 15,0-1 0-15,-3 4 1 16,0-3 0-16,0-6 0 16,0 1 0-16,0-4 0 0,0-2 0 15,0-7 2 1,0-1-3-16,0 0-2 16,0-8 0-16,0-5 1 15,0-5-8-15,-3-3-1 0,3-5-29 16,-3-6-12-16,3-4-70 15,3 2-31-15,3 7-43 16</inkml:trace>
  <inkml:trace contextRef="#ctx0" brushRef="#br0" timeOffset="6001.083">18726 1180 420 0,'-21'-8'159'0,"15"3"-124"0,3-3 9 0,6 5-7 15,3-5-16-15,3 0-1 16,6-5-8-16,6-5 0 16,3 4-7-16,2 1 4 0,-2 0 3 0,0 0 0 15,0 5 3 1,0 2-2-16,-4 6 0 15,-2-5-3-15,-3 5-1 16,-3-5-5-16,-3 2-1 0,-3-2-6 31,-3-3-66-31,-3-3-31 16</inkml:trace>
  <inkml:trace contextRef="#ctx0" brushRef="#br0" timeOffset="18734.507">13231 5453 176 0,'-9'3'66'0,"6"-1"-52"0,-3 1 14 16,6-3 3-16,0 0-3 16,0 0 1-16,0 0-3 15,0-3-1-15,3 1-14 16,0-1 7-16,0 0 2 0,3 1-4 15,0-1-1-15,0 0-9 0,0 1-4 16,-3 2-1-16,3-3-1 16,3 1 2-16,3-1 1 15,-1 0 3-15,1 1 1 16,0-1 1-16,0-2 0 16,-3 2 0-16,0 0 0 15,-3 1-4-15,3 2-1 16,3 0-1-16,0 0-2 15,0-3 1-15,-3 0-1 16,2 1 0-16,-2-3 2 16,3-1-3-16,0 1 0 15,0-3 3-15,0 0 3 16,3 0 0-16,0 0 0 16,0 3-3-16,3 0 1 0,-1-1-4 15,1 1 0-15,0 0 5 16,0-1 2-16,0 1 0 15,0 0 1-15,0 0-2 16,-1-1 2-16,1 1-2 16,0-3 0-16,0 3-1 15,0-3 0-15,-3 2 0 16,0 1 0-16,-1 0-5 0,-2 0 1 16,0 2 0-1,0-2 2-15,0-3 1 16,0 0 1-16,0-3-2 15,0 1 1-15,3-1-2 16,0-2 2-16,2 2-2 0,1 1-1 0,3-1 1 16,0 1-1-1,0-1 0-15,0 0 0 16,2 1 0-16,1-1 2 16,3 1-1-16,-3-4-1 15,0 4 1-15,0-1-1 16,-1 1 0-16,1-1 0 15,0 0 0-15,-3 3 0 16,-3-2 0-16,0-1 0 16,2-2 0-16,1 3 0 15,3-4 0-15,3 4 2 0,6-4-3 16,2 4-2 0,4-1 2-16,3 3 2 0,-1 0 2 15,1 1 3-15,0-4-3 16,2-2 0-16,10-3-3 15,8 0-1-15,13 0 1 16,-7-2 2-16,-5-4-1 16,-4-1-1-16,4-4 1 15,2-2-1-15,4 0-3 16,-1 2 2-16,-5 6 1 16,-7 3 2-16,-5 2-1 15,-6 0-1-15,-4-3 1 16,10 1 1-16,-4-1-3 15,1 4-2-15,-3 1 2 0,-1 4 0 16,1 2 1-16,-3 0 2 16,-4 3-1-16,-2-1-1 15,-3 1 1-15,-3 0-1 16,-1-1 0-16,-2-2 0 16,3 1 0-16,3-1 2 0,5 0-1 15,1 0-1 1,3 0 1-16,-1-3-1 15,1 3 0-15,-3-2 0 0,0-1 2 16,-7-2 1 0,-2 0-4-16,0-1-1 0,-3-1 1 15,2-1 2-15,4 0 0 16,6 0-1 0,3 0-2-16,2 0 1 15,1 0 1-15,-4 0 0 16,-2 3 0-16,-3 0 2 0,-6 2-1 15,-1-2-1-15,1 0 1 16,0-3 1-16,3 0-1 16,2 3-1-16,4 0 1 15,0-3-1-15,8 5 0 16,-5 3 2-16,0 0-1 16,-3 0 2-16,-1 0-2 15,-2-2-1-15,3-1-2 16,8-2 1-16,7 0 3 15,-1 0 1-15,1-1-1 0,-3 4-2 16,-10-1 3-16,-2 1 0 16,-9-1-1-16,-3 3 1 15,-4-2-2-15,1 2 2 16,-3 0-4-16,0-3 0 16,0 1 1-16,-1-1 0 15,4 3 0-15,-3-5 0 16,3 0 0-16,3-1 0 15,0-2 0-15,2 1 2 16,1-1-1-16,0 0 2 16,-6 0-2-16,-1 3-1 0,-2 2 1 15,-3 1 1 1,0 2 1-16,-3 0 1 16,0 0-2-16,0 0-2 0,0 0 1 15,-4 5 1-15,1-7-3 16,0 7 0-16,0-5 3 15,0 0 1-15,3 0-1 0,0 3 1 16,3-3-2 0,3 0-1-16,2 0-2 15,4 3 1-15,0-1 1 16,0 4 2-16,0-1-1 16,-4 1-1-16,1-1 1 0,-3 0-1 15,0 3 2 1,-3-2 1-16,0-1-1 15,-4 0-2-15,4 3 1 16,-6-5-1-16,0 2 4 16,0 1 2-16,-3-1 0 0,0 3 1 15,0-5-4-15,0 2 0 16,0-2-3-16,0 0-1 16,3-1 1-16,-1-2 2 0,1 3-1 15,0-3-1 1,0 3 3-16,-3 0 0 15,0 2 1-15,0-2 2 16,-3 2-1-16,3 0 2 16,0-2-4-16,0 2-2 15,0 1 2-15,0-1 0 16,-1 0 1-16,1-2 0 16,0 5 0-16,0-3 2 15,0 1-5-15,-3 2-1 16,0 0-7-16,-3-3 0 0,-6 3-54 15,-6 5-24-15,-6-5-129 16</inkml:trace>
  <inkml:trace contextRef="#ctx0" brushRef="#br0" timeOffset="19485.127">19649 3297 288 0,'-12'-16'107'0,"9"5"-83"0,0-5 2 15,3 11-4-15,0-3-8 0,0-2 0 16,0 2 5-16,0-6 2 16,0 4-10-16,-3 2 9 0,-3 0 3 15,-3 0 0-15,-3 3-2 16,0-1-3-16,-6 4-1 15,-3 4-5-15,-2 4-2 16,-1 7 0-16,0 8 1 16,0 6 1-16,3 4 2 15,3 4 2-15,4 2-1 0,5-5-1 16,6-1 1 0,6-2-2-16,9-5 0 15,11-3-5-15,10-2 0 16,6-3-3-16,0-3 0 0,-1-5-6 15,1-3 1-15,-6-2-20 16,-7-3-9-16,1-3-58 16,-3-2-24-16,6-11-83 15</inkml:trace>
  <inkml:trace contextRef="#ctx0" brushRef="#br0" timeOffset="20171.746">20131 3067 296 0,'12'-6'110'0,"-6"4"-86"0,0-1 7 0,0 3-4 15,3-3-15-15,0 1-4 16,2-6-5-16,-2 0 0 16,0-5-2-16,0-3-1 0,-3-3 1 15,0-2-1-15,-3-3 0 16,-3 0 2-16,0 1 3 15,-3 1 0-15,-3 1 0 0,-3 3-3 16,-3 2-2-16,-6 5 5 0,-5 9 1 16,-7-4 0-1,-3 12 1-15,0-1 5 16,1 5 2-16,2 4 6 16,3 2 2-16,6 2-7 0,0 3-4 15,4 0 0-15,5 1 0 16,0-1-3-1,3 0 0-15,3 0-1 0,3 0 3 16,0 3-1 0,3-3 2-16,0 8-2 0,0 14 0 15,3 10 1 1,0 2 1-16,0-2-3 16,0-3-3-16,3-5 0 0,-3-2-1 15,3-1 4-15,0 0 5 16,-3 3-7-16,0 3-1 15,0-6 1-15,-3-5 1 16,0-5 1-16,0-8 0 16,0-6 0-16,0-4 0 15,-3-6-4-15,0-8-1 16,-3-8-14-16,0-8-8 16,0-5-43-16,0-6-20 15,0 1-67-15,9 7-28 16,0 3 27-1</inkml:trace>
  <inkml:trace contextRef="#ctx0" brushRef="#br0" timeOffset="20368.438">19753 3432 420 0,'-27'-14'159'0,"27"14"-124"0,-6-23 20 16,9 9 0-16,6-4-31 15,9-6-8-15,9-2-10 16,14-1-5-16,13 9 0 16,5 4-34-16,-2 9-15 0,-3 5-69 15,-4 8-29-15,-2-3-10 16</inkml:trace>
  <inkml:trace contextRef="#ctx0" brushRef="#br0" timeOffset="23009.523">16550 5202 420 0,'-3'-6'159'0,"3"6"-124"0,0-5 13 16,0 5-4-16,0-3-17 0,0 1-3 16,0-6-6-16,0 0-1 15,3 0-9-15,0 0 8 0,-3 0 4 16,0 3 1-16,0 0 2 16,0-1-9-16,0 4-1 15,0-1-5-15,0 0-3 16,0 1 0-16,0-1-1 15,0 3-2-15,0 0-2 16,0 0 3-16,3 11 2 16,-3-3 0-16,3 7 0 15,-3-1-3-15,0 7 1 0,0-5-2 16,3 5 2 0,0-3-2-16,0 1 2 0,0-3 0 15,0 0 1-15,0-3-2 16,-3 0-2-16,0-2-4 15,0-3 0-15,0-3-33 16,0 0-16-16,0-2-100 16,0 15-43-16,0-4 0 15</inkml:trace>
  <inkml:trace contextRef="#ctx0" brushRef="#br0" timeOffset="23960.813">16514 5691 312 0,'3'-8'115'0,"-3"8"-89"0,0-8 36 16,0 8 11-16,0 0-15 0,0 0-1 15,0 0-16 1,0 0-5-16,0-2-20 16,0-1-1-16,0 3-1 0,0 0-3 15,0 5 1-15,0 1-3 16,0 2 2-16,0-1-4 16,0 7-2-16,0-4 0 15,0 6 1-15,0-3 1 16,0 3 1-16,0-3-2 15,0 1 1-15,0-4-4 16,0 1-2-16,0-3 2 0,0-6 0 16,0 1-1-1,0-8-2-15,0 2-2 0,0-7 1 16,0 2 1-16,0-3 2 16,0 0-3-16,0 1 0 15,0-1 1-15,0 1 0 16,0-1-3-16,0 1 2 15,0-1 1-15,0 0 2 16,0 3-1-16,0 1 2 16,0-1 2-16,3 0 4 15,-3 2-4-15,3 4-1 16,0-1-2-16,0 3 1 16,0 0-2-16,3 0-1 15,0 0 1-15,0 5 1 0,0-2 1 16,3 2 1-16,-3 1-7 15,3 2 0-15,0-3 1 0,3 3 3 0,-4 0 0 32,7 2-1-32,-3-2 1 15,3 3 1-15,-3-3-1 16,3 0-1-16,-3 0 3 16,0-3 0-16,-3 0 1 15,0-2 2-15,0-1-1 16,-1-4 2-16,1-1-4 15,0-2-2-15,-3 0 0 16,3-3 1-16,-3 0-1 0,0-3-1 16,0 3 1-16,0-2-1 15,-3-1 0-15,0 0 0 16,0 4 0-16,0-1 0 16,0 0 2-16,0 0 1 15,0 2-6-15,-3-1 0 16,0-1-26-16,0-3-10 15,0 3-115-15,-3-8-48 16,0 3-12 0</inkml:trace>
  <inkml:trace contextRef="#ctx0" brushRef="#br0" timeOffset="30382.348">13523 5276 236 0,'-15'5'88'0,"15"-5"-69"0,-9 5 13 0,9-2 0 15,-3 0 0-15,0-1 4 16,0-2-12-16,0 0-1 15,0-2-14-15,0-1 3 0,0-5 4 0,0 0-6 16,0-8-1-16,0 3-3 16,-3-21 1-16,0 5 0 15,0-16 3-15,0 8 1 16,0-8 1-16,0 7-4 16,0-6 0-16,0 4-5 15,0-26-2-15,0 13 0 16,3-13-1-16,1 13 0 15,2-5 0-15,0 10 0 0,2-5 2 16,-2 5-3-16,6-13 0 16,-3 11 1-1,6-11 2-15,-3 11-1 0,6 0-1 16,-3 10 1 0,6 3 1-16,0 5-3 15,9 3 0-15,-3 5 1 0,14-2 0 16,-5 7 2-16,9 1 3 15,-7 2-4-15,4 8-3 0,-6 0 1 16,3 6 2 0,-6-1 0-16,2 6-1 15,-5-1 1-15,3 6-1 16,-3-3-3-16,5 9 2 0,-5-4 3 16,9 11 1-1,-6-2-1-15,6 13 1 16,-7-9 2-16,7 12 4 0,-9-9 0 15,3 6 0 1,-6-5-1-16,-1-1 0 0,-2-2-2 16,0 2-1-16,-3-5-3 15,3 9-2-15,-6-7 3 16,3 9 0-16,-3-5 1 16,-1 10 2-16,-2-8 1 0,0 10 1 15,0-7 0 1,0 3 0-16,0-9-2 15,0 3-1-15,0-5-6 16,0 0 1-16,0-3 0 16,3 0 2-16,-3-2 1 15,3-1 1-15,-4-2-2 16,4 5 1-16,-3-2 0 16,3 2 3-16,-3-3-3 15,3 4 0-15,0-4-1 0,3 3 1 16,-3-2-2-16,3 5-1 15,-3-6 1-15,5 3 1 16,-2-2-3-16,0-1 0 16,-3-2 1-16,3 0 2 0,-3 0-1 15,0 0-1 1,0-3 1-16,0-2-1 16,-3-3 0-16,-1-1 0 15,1 1 2-15,0-2 1 16,0-4-1-16,0-2-2 15,-3 0 1-15,3 0 1 16,-3 0-3-16,3-2 0 0,-3-1 1 16,0-2 2-16,0 2-3 15,0-2 0-15,0 0 1 16,0-3 2-16,0 2-3 16,0-4 0-16,0 2 1 15,-1-3 0-15,1 1 0 16,0-4 2-16,0 4-3 0,0-3 0 15,-3 2 1 1,3-2 0-16,-3 2 0 16,3 1 0-16,-3-1 0 0,0 0 0 15,0 3 0-15,3 1 0 16,-3-4 0-16,0 3 0 16,0 3 0-1,0-3 0-15,0 0 0 0,0 0 0 16,0 3 0-16,0-3 0 15,0 2 0-15,0 1 0 16,0 0 0-16,0 0 0 16,0-1 0-16,0 1 0 15,0 0 0-15,-3-3 0 16,0 2 0-16,0-4 0 0,0 2 0 16,0-8 0-1,0 3 0-15,0-16 0 16,0 5 2-16,0-18 1 15,0 7-4-15,-3-7 1 16,0 7-2-16,0 1 0 16,0 5 2-16,0-3 2 0,0 3-1 15,-3-3-1-15,3 6-2 16,-3-16 1-16,3 7 1 16,0-15 2-16,0 7-1 15,0-7-1-15,-3 11-4 16,3-4 0-16,0 9 0 15,0-1 2-15,0 4-1 16,-3-1 1-16,3 5 2 16,0-7 2-16,0 8-3 15,0-14 0-15,0 6 1 16,0-9 2-16,0 9-3 16,3-3 0-16,0 8-4 15,0-3-1-15,0 5 3 16,0 1 1-16,0 2-1 0,0-2 2 15,0 5-1-15,3-6 0 16,0 1-3-16,3-9 1 16,6-23 0-16,-3 26-1 0,3 6 1 15,3-3 3 1,12-14 0-16,-3 12 1 16,2 4-7-16,-2 11-3 15,0 3 1-15,-9 10 3 16,-3 1 1-16,6 4 3 15,8 6-1-15,-2 8 1 16,-3 8 0-16,-9-5 0 16,0-4 2-16,0 12 2 0,0-6-1 15,0 6 2-15,-3-4 4 16,-1 4 4-16,1-6-2 16,-3 5 0-16,0-7-5 15,0 10-3-15,0-5 0 16,0 10-1-16,-3-5 0 15,3 14 0-15,-3-9 0 16,0 3 2-16,0-5 3 16,0 0 2-16,0-6 1 15,-3 1 0-15,0-1 0 0,3-5 2 16,-3 0-5 0,3 1-3-16,-3-4-1 15,3 6-1-15,-3-6 0 16,0 11 0-16,0-5 0 15,3 11 2-15,-3-4 1 0,3 6 1 16,-3-7-2-16,3 4 1 16,0-8-2-16,0 4-1 15,0-7-2-15,0 1 1 16,0-3 1-16,0 0 2 16,0-2-1-16,-3 2 2 15,0-5-2-15,0 8-1 16,0-6 1-16,3 9-1 15,-3-6 0-15,3 11 2 16,0-6-1-16,0 11 2 16,0-8-4-16,0 3 0 0,-1-5 1 15,1 2 0-15,0-6 0 16,0 1 2 0,0-3 1-16,3-2 1 0,-3-3-2 15,3 0-2-15,0-3 1 16,3 3-1-16,-3-3 0 15,3 0 2-15,0 1-3 16,0-1 0-16,0-3 1 16,3 4 2-16,-3-1-3 15,3 0 0-15,-4 0 1 16,7 3 0-16,-3-3 0 16,3 6 0-16,-3-6 0 15,3 0 0-15,-3 1 0 16,0-4 0-16,-3 1 0 15,3-1 2-15,-3-2-3 0,-1 0 0 16,1-3 1-16,0-2 0 16,-3 0 0-16,3-3 2 15,-3 0-1-15,0-3 2 16,0 0-2-16,0-4-1 16,0 1 1-16,-3-4-1 15,0 2 0-15,3-3 0 16,-3 3 0-16,0 0 0 15,0 0 0-15,0 0 0 16,0 3 0-16,0 0 0 16,0 0 0-16,0-1 2 15,-3 1-1-15,0 2-1 0,0 1-2 16,0-1 1-16,0 0 1 16,0 1 2-16,0-1-3 15,3-2 0-15,-3-1 1 16,3 1 0-16,-3 0 0 15,0 2 0-15,0 1 0 16,0-4 0-16,0 4 0 16,0-1 2-16,0 0-1 15,0-2-1-15,0 2 1 16,3-2-1-16,-3 3 0 16,0-4 0-16,0 4-3 15,3-4 2-15,-3 4 1 16,3-1 0-16,-3 0 0 15,0 1 2-15,0-1-3 16,0 0 0-16,0 1 3 0,0-1 1 16,0 0-4-16,0 1 1 15,0-1 0-15,0 1 0 16,0-1-3-16,0 0 2 16,0 1 1-16,0-1 0 15,0 0 0-15,0 3 2 16,0 0-3-16,0-2 0 15,0-1 1-15,0 3 2 16,0 0-1-16,0-3-1 0,0 3 1 16,3-2-1-1,-3-1-3-15,0 0 2 16,0 1 1-16,0-1 2 16,0 0-3-16,0 1 0 15,0-1 1-15,0-2 2 0,0 2-1 16,0-2-1-16,0 0 1 15,0-3-1-15,0 2 0 16,0 1 0-16,0 0 0 16,0 0 0-16,0-1-3 15,0-2 2-15,0 3 1 16,0-3 0-16,0 0 0 16,0-2 0-16,0 2 0 15,0-3 2-15,0 3-1 16,0-2-1-16,0 2 1 15,0-3-1-15,0 0 0 0,0 1 2 16,0-1-6-16,0 1 1 16,0-1 1-16,0 1 3 15,0-1 0-15,0 0 2 16,0 1-2-16,0-1-1 16,0 1 1-16,0-1-1 15,0 0 0-15,0-4 0 16,0 4 0-16,3-2 0 15,-3 2 0-15,0 1 2 16,0-1-3-16,0 0 0 16,0 1 1-16,0-1 0 15,0 3 0-15,0 0 0 16,0 0-3-16,0 1 2 0,0-1 1 16,0 0 2-16,0 2-1 15,0-2-1-15,0 0-2 16,0-2 1-16,0 2 3 15,0-3 1-15,0 3-4 16,0-2 1-16,0 2 0 16,0-3 0-16,0 3 0 15,0-2 2-15,0 2-3 16,0-3 0-16,0 3 1 16,0-2 2-16,0-1-1 15,0 1-1-15,0-1-2 16,0 0 1-16,0 3 1 15,0-2 2-15,0 2-3 0,0-3 0 16,0 3 1-16,0 1 0 16,0 1 0-16,0-2 2 15,0 3-3-15,0 0 0 16,0-1 1-16,0 1 0 16,0 2 0-16,0-2 0 0,0 3 0 15,0-1 0 1,0 0-3-16,0 1 2 15,0-1 1-15,0 0 2 16,0 1-3-16,0-4 0 16,0 4 1-16,0-1 0 0,0 0 0 15,0-2 2-15,0 0-1 16,0 0-1-16,0 2 1 16,3 0-1-16,-3 1 0 15,2-1 0-15,-2 0 0 16,0 1 0-16,0-1 0 15,3 0 0-15,-3 1 0 16,3-1 0-16,0 0 0 16,0-2 0-16,-3 2 0 15,0 1 0-15,0-1 0 16,3 1 0-16,-3-1 0 16,3 0 0-16,-3 1-3 15,3-1 2-15,-3 0 1 16,3 1 0-16,-3-1-3 15,3 0 2-15,0 1 1 0,0-1 2 16,0 0-1 0,0 3 2-16,0 0-2 0,0-2-1 15,0 2-2-15,0 0 1 16,0 0 1-16,0 0 2 16,-3 0-3-16,3 0 0 15,0 0 1-15,0 0 2 16,0 0-3-16,0 0-2 15,0 0 2-15,0 0 2 16,0 0 0-16,3 2-1 16,-3-2 1-16,3 3-1 15,-3 0 0-15,3 2 0 16,-3-2 0-16,3 2 0 16,-3 0 0-16,0 6 0 0,0-3 0 15,0 8 2-15,-1-3-1 16,1 11-1-16,0-6 1 15,-3 9-1-15,0-6 0 16,3 5 0-16,-3-2 2 16,3 3 1-16,-3-6-1 15,3 0 1-15,0-3-4 16,0 4 0-16,-3-7 3 16,3 4 1-16,-3-3-1 15,0 5-2-15,0-5-2 16,0 10 1-16,0-4 1 15,0 15 2-15,0-8-3 16,0 13 0-16,0-10 1 16,0 2 2-16,0-5-3 0,0 0 0 15,0-2 3-15,3-1 1 16,0-2 1-16,0-3 2 16,0-2-3-16,3 2-2 15,0-5 0-15,3 5 1 16,-3-2-1-16,3 4-1 15,-3-4 1-15,3 5-1 16,-3-6 0-16,3 3 0 16,0 1 0-16,0-4 0 15,-1-5 0-15,1 0 0 0,-3-2-5 16,3-3 1-16,-3 0 2 16,0-3 3-1,0 1-2-15,0-6 0 16,0 0 1-16,0 0 0 0,0 0-3 15,0-3 2-15,0 3 1 16,0-3 0-16,0 1 0 16,-3-1 2-16,0 0-1 15,0 1-1-15,0-1-2 16,0-2 1-16,0 2 1 16,0-5 0-16,0 3 0 0,-3-3 0 15,0 0-3-15,3 0 2 16,-3 0-8-16,0 0-2 15,0 0-25 1,0-5-9-16,0 5-74 16,-9-5-30-16,-15-14-35 15</inkml:trace>
  <inkml:trace contextRef="#ctx0" brushRef="#br0" timeOffset="32167.014">16589 2942 292 0,'-3'-5'110'0,"3"5"-86"16,0 5-6-16,0-5-10 0,0 0-41 15,0 0-15-15,3 5-67 16,0-2-28-16</inkml:trace>
  <inkml:trace contextRef="#ctx0" brushRef="#br0" timeOffset="32326.363">16574 3273 292 0,'-3'21'110'0,"3"-21"-86"0,0 19 13 0,0-11 2 16,0-3-32-16,0 3-12 15,3-3-48-15,-3 3-20 16,3 0-51-16,-3 0-20 16</inkml:trace>
  <inkml:trace contextRef="#ctx0" brushRef="#br0" timeOffset="32450.811">16565 3670 264 0,'-6'24'101'0,"6"-24"-78"0,0 18-27 0,0-15-17 0,0 5-86 16,0-3-34-16</inkml:trace>
  <inkml:trace contextRef="#ctx0" brushRef="#br0" timeOffset="32587.609">16574 3982 244 0,'-6'11'93'0,"6"-11"-72"0,-3 15-4 15,3-12-7-15,0 5-44 0,0-3-14 16,0 6-49 0,0-3-18-16</inkml:trace>
  <inkml:trace contextRef="#ctx0" brushRef="#br0" timeOffset="32721.561">16571 4376 240 0,'-3'11'90'0,"3"-11"-70"0,0 5-16 0,0-5-11 16,3 3-88-16,-3-1-34 0,0 6 60 16,0-2 32-1</inkml:trace>
  <inkml:trace contextRef="#ctx0" brushRef="#br0" timeOffset="32874.339">16565 4810 204 0,'-6'24'77'0,"6"-24"-60"0,-3 11-16 0,3-9-9 0,0 3-72 15,0 1-29-15,3 2 51 16,-3-3 28-16</inkml:trace>
  <inkml:trace contextRef="#ctx0" brushRef="#br0" timeOffset="32976.497">16553 5083 216 0,'-9'50'82'0,"9"-50"-64"0,-6 32-4 15,6-27-8-15,-3 3-99 0,3 0-39 16</inkml:trace>
  <inkml:trace contextRef="#ctx0" brushRef="#br0" timeOffset="37361.845">16014 5024 220 0,'-6'-8'82'0,"6"8"-64"0,0-7 4 15,0 7-1-15,0-3-7 0,0 0 0 16,3 1 5 0,0-1 5-16,0-2-13 15,0-1 7-15,0-2 5 0,0 3 3 16,0-3 2-16,0 0-9 16,0 0-1-16,0 3-5 15,0 0 0-15,0-1-3 0,0 1-1 16,0 0-1-16,3 0 2 15,-3 2-1-15,3-2 0 16,-3-1-1-16,3 1 0 16,-3 0 2-16,3 2 1 15,0 1-3-15,-1-4-3 16,-2 1-2-16,3 0 0 16,-3 2-2-16,0-2-1 15,0 2 1-15,0-2-1 16,0 2 4-16,0 0 2 0,0 1 4 15,0-1 1 1,0 1-5-16,0-4-4 16,0 4-4-16,0-4 1 15,0 1 3-15,0 0 1 16,0 2-4-16,0-2 1 0,0-1 0 16,0 1 2-16,0 0 1 15,0 0 3-15,0-1-3 16,0-2-2-16,0 3 2 15,0-3 0-15,-3 0 1 16,3-2 2-16,-3 2-3 16,3-3 0-16,-3 3 1 15,0-2 0-15,0-1-5 0,3-2 1 16,0 2 0-16,0-2 0 16,0 2 0-1,0-2 0-15,0 3 0 16,0-6 2-16,0 2-1 15,0 1 2-15,0 0 0 0,0 0 1 16,0 2 0-16,-1 1 0 16,-2-1 0-16,3 0 0 15,-3 3-5-15,3-2 1 16,0 2 0-16,0 0 0 16,0 0 0-16,0 0 0 15,0 0 2-15,0 0 1 16,0 3-1-16,3-3-2 15,-3 3 1-15,3-3 1 16,-3 3-1-16,3-1-1 16,-3 1-2-16,3 0 1 0,-3-1 1 15,3 1 0-15,-3 0 0 16,3 0 2-16,0 2 3 16,0-2 2-1,-3 2-6-15,3-2 0 0,-3-1-1 16,3 1 2-16,-3 0-1 15,3-1 2-15,-3 1-2 16,3 0 2-16,-4 0-2 16,4-3-1-16,0 2-2 15,0-2 1-15,-3 3 1 16,3-3 0-16,0 0 0 16,0-2 0-16,0 2 0 15,0-3 0-15,0 1 0 16,0-4 2-16,0 4-1 0,0-3-1 15,0 2 1 1,0-2-1-16,3 2 0 0,0-2 2 16,-3 0-3-16,0-1 0 15,0 4 1-15,-1-1 2 16,1 1-1-16,0-1 2 16,0 1-4-16,3-1 0 15,-3 0 1-15,0 3 0 16,0-2 0-16,0 2 0 15,0 3 0-15,0-3 0 16,0 2 0-16,0-2 2 16,0 3-3-16,0 0 0 15,0 0 1-15,0-1 2 16,0 1-1-16,0 0-1 0,-3-1 1 16,0 1 1-16,0 2 1 15,0-2 1-15,0 0-2 16,-1 0-2-16,1 2 1 15,3-2 1-15,-3 2-1 16,3-2-1-16,-3-1 1 16,0 1 1-16,0 0 1 15,3 0 1-15,-3-1 0 16,3 1 0-16,-3 0-2 16,3-3-2-16,-3 0 1 15,3 0-1-15,-3 0 0 16,3-3 0-16,-3 3 0 15,3-2 2-15,0 2-3 16,0-3 0-16,0 1 1 16,3-4 2-16,-3 4-3 15,3-3 0-15,-1 2-1 0,1-5 0 16,0 3 4-16,0-3 1 16,0 3-1-16,3-3 1 15,-3 3 0-15,3 0 1 16,0 2 0-16,3-2 0 15,-3 2-5-15,3 3-1 16,-4-5 1-16,4 5 0 16,-3-3 1-16,3 4 2 15,-3 1-3-15,0 1 0 16,-3 0 1-16,3-1 0 16,-3 4 0-16,3-1 0 0,-3 0 0 15,-1 1 2-15,1 2-1 16,0-3 2-16,0 3-2 15,0-3-1-15,-3 1 1 16,0-1-1-16,0 3 2 16,0-2 1-16,0 2-4 15,0-3 1-15,0 0-2 16,0 1 0-16,0 2 4 16,0-3 1-16,0 0-4 15,0 3 1-15,0 0 0 0,0-5 2 16,-1 5 1-1,1-3 1-15,0 1-5 0,3 2-1 0,-3 0 3 16,3-3 1-16,-3 3 0 16,3-5-2-1,0 2 1-15,0 3 1 16,0 0-3-16,3-3-2 16,-3 1 2-16,6-1 0 15,-6 1 1-15,2-1 2 16,-2 0-1-16,3 1-1 15,-3 2 1-15,3-3 1 16,-3 0-3-16,0 1 0 16,0 2 1-16,0-3 2 15,-3 0-1-15,3 3-1 16,-3 0-2-16,3 0 1 16,-3 0 3-16,2 0 3 15,1 0-4-15,0 0-1 0,-3 0 2 16,3 0 1-16,-3 0-4 15,3 0 1-15,-3 0 0 16,0 0 2-16,0 0-3 16,0 0 0-16,0 0 1 15,0 0 2-15,0 0-1 16,0 0-1-16,0 0 1 16,0 0-1-16,0 0 0 15,0 0 2-15,-3 0-3 0,2 0 0 16,1 0 1-1,0 0 2-15,-3 0-3 16,3 0 0-16,-3 0 1 16,3 0 0-16,-3 0 0 15,3 0 2-15,-3 0-1 0,3 3-1 16,0 0 1-16,0-3-1 16,0 0 0-16,0 0 2 15,0 0-3-15,0 0 0 16,0 0 1-16,3 0 2 15,-3 0-1-15,3 0-1 16,0 0-2-16,2 0 1 0,-2 0 3 16,3 0 1-1,0 0-1-15,3 0-2 16,-3 0 1-16,0 0-1 0,0 0 0 0,3-3 2 16,-3 3-1-1,-1-3-1-15,1 1 1 16,0-1-1-16,0 0 0 15,0 1 0-15,-3-1 0 16,3 1 2-16,-3-1-1 16,0 0-1-16,0 1-2 15,0-1-1-15,-3 3 4 16,0-3 1-16,0 1 0 16,-1-1-2-16,1 0 1 15,0 1-1-15,0-1 0 16,0 0 0-16,0 3 0 15,-3-5 0-15,0 2-3 16,3 3 0-16,-3 0 4 16,0-2 3-16,0 2-3 0,3-3-1 15,-3 3 0-15,3 0 0 16,-3 0 0-16,3 0 0 16,-3-5-3-16,3 5 2 15,-3 0-1-15,0-3 0 16,0 1 2-16,3-1 0 15,-3 0 2-15,3 1 1 16,-3-1-4-16,3 0 1 16,-3 1 0-16,2-1 0 15,4 0 0-15,-3 1 2 0,0-1-3 16,0 1 0 0,0-1 1-16,0 0 2 15,0 1-1-15,0-4-1 0,0 4-2 16,0-1 1-1,0 0 1-15,3-2 0 0,-3 2 0 16,3 1 2-16,-3-4-3 16,3 4-2-16,0-1 4 15,0 1 1-15,-4 2 0 16,4 0 1-16,-3 0-4 16,3 0-2-16,0 0 2 15,0 0 2-15,0 0 0 16,3-6 2-16,-3 4-4 0,0-4 0 0,0 1 1 31,0-3 2-31,0 3-1 16,0-3-1-16,-1 0-2 15,1 0 1-15,-3 0 1 16,3 0 0-16,-3 0-3 0,0 3 2 16,0-6 1-16,0 3 2 15,0 3-3-15,0-3 0 16,0 3 1-16,0 2 2 15,-3-5-1-15,3 3-1 16,-3 0 1-16,0-1-1 16,0 1 0-16,0 0 0 15,0 2 0-15,0-2 2 16,0 2-1-16,3 1-1 16,-3-1 1-16,0-2-1 0,0 2 0 15,0 3 0 1,0-5-3-16,0 2 2 15,-1-2 1-15,1 5 0 0,0-6 0 16,0 4 0-16,0-1 0 16,0 1 0-16,0 2 0 0,0-6 0 15,0 4 0 1,0-1 2-16,0 0-3 16,0 3 0-16,0-5 1 15,0 2 2-15,0 3-3 16,0-2 0-16,0-1 1 15,0 0 0-15,0 1 0 16,3-1 0-16,0 0-3 0,0-2 2 16,0 3 1-16,0-4 2 15,0 4-1-15,0-4-1 16,0 4 1-16,0-1-1 16,0 0 0-16,0 1 0 15,-3-1 0-15,0 3 2 16,-1-5-3-16,1 2-2 15,0 0 4-15,0 1 1 16,0-3-3-16,3-1 1 16,-3 4-2-16,3-9 0 15,-3 8 2-15,3-7 2 16,-3 2-1-16,3 0-1 16,0 0 1-16,3-3-1 15,-3 3-3-15,3-5 2 16,0 3 1-16,0-4 0 15,0 6 0-15,3-10 2 0,2-3-1 16,1 2-1-16,0-2-2 16,-3 3 1-16,0 4 1 15,-3-2 2-15,0 3-1 16,0 3-1-16,0-1 1 16,0 3-1-16,0-5 0 15,0 2 0-15,0 1-3 16,-1 4 2-16,1-4 1 0,3 2 0 15,-6 0 0 1,0 3 0-16,0-1 0 16,3-2 0-16,-3 3 0 15,0 0 0-15,0 2 0 16,0-5 2-16,0 3-1 0,-3 0-1 16,0-1 1-16,0 4-1 15,0-6 0-15,0 5 0 16,0 1 0-16,0-4 0 15,0-2-3-15,0 3 2 16,-3 0-10-16,0-1-5 16,-3 4-39-16,0-3-14 15</inkml:trace>
  <inkml:trace contextRef="#ctx0" brushRef="#br0" timeOffset="38958.362">18431 3974 344 0,'-6'-21'129'0,"3"10"-100"0,0-5 22 16,3 8 5-16,0-2-15 16,0-1-3-16,3-2-11 15,0 3-3-15,-3-1-13 16,0 3-2-16,3 5-2 0,-3 11 5 16,0 8 3-16,0 5 0 15,0 11 1-15,0 29 5 0,-3 21 1 16,3-5-9-16,0 2-3 15,3 11-2-15,0 3 2 16,0-9-3-16,3-10-2 16,0-15-2-16,0-12 0 15,-3-10-4-15,0-5 0 16,-3-8-1-16,0-6-2 0,-3-4-15 0,0-7-7 16,0-7-36-1,0-10-12 1,0-19-59-16,6-19-25 15,0-5-7 1</inkml:trace>
  <inkml:trace contextRef="#ctx0" brushRef="#br0" timeOffset="39458.645">18473 3966 316 0,'0'-29'121'0,"0"16"-95"0,-3-3 29 15,3 11 5-15,-3-1-19 16,0 1-6-16,0 2-18 15,-3 6-8-15,-3 2-6 16,-3 3 2-16,-6 3 1 0,-3-1 2 16,-2 1 0-16,-7 2 2 15,0 0 1-15,0-2 1 16,4 0 2-16,5-3-5 16,6-1-3-16,9-1-6 15,6-6 0-15,12 2 0 16,12-2 0-16,5 0 0 0,4 0 2 15,0-2-1-15,6-1-1 16,5-2 3-16,1 0 0 16,0-1 1-16,-4 1 2 15,-5 0 1-15,-6-1 3 16,-7 1-1-16,-5-3 0 16,-6 0-1-16,-9 0 0 15,-9-2-2-15,-9-1-1 16,-5 1 1-16,-7-1 1 15,0-2 1-15,0 0 0 16,3-3-2-16,4 0 1 16,2 0-2-16,0 0 2 15,6-3-2-15,0 4 0 0,3-1-1 0,3 0 0 16,0 3 0 0,3 2 0-16,3 3-5 15,0 3-1-15,0 0-8 16,0 2-2-16,0 3-15 15,0 0-8-15,3 5-47 16,0 3-20-16,6 5-108 16</inkml:trace>
  <inkml:trace contextRef="#ctx0" brushRef="#br0" timeOffset="94156.18">2518 9623 468 0,'-21'-3'176'0,"21"3"-137"0,-18 0 20 16,18 0-2-16,-3 0-19 0,0 0-2 15,0-2-15-15,3 2-3 16,6-11-10-16,0 3 1 0,24-8 4 16,-6 3-5-16,38-8-2 15,-17 5-3-15,14-3-3 16,-11 4 1-16,11-1-1 0,-8 2-11 0,6 1-5 31,-10 3-1-31,-2 2 0 16,-9 0-17-16,-4 2-7 15,-8 1-26-15,-12 8-9 16,0-3-44-16,-21 18-18 16,6-2-15-1</inkml:trace>
  <inkml:trace contextRef="#ctx0" brushRef="#br0" timeOffset="94368.115">2925 9588 384 0,'-11'6'145'0,"11"-6"-112"0,-12 13 41 16,12-10 10-16,-3 2-25 0,0 0-9 0,3 8-16 31,0-2-7-31,3 10-15 16,-3-5 3-16,6 32 3 0,-3-9-6 15,6 28 1-15,-3-15-8 0,2 9-3 16,-2-10-4-1,3 15 1-15,-3-13-15 16,0 8-4-16,0-11-32 16,3-3-14-16,-3-7-49 15,3-16-22-15,-3-6-53 0</inkml:trace>
  <inkml:trace contextRef="#ctx0" brushRef="#br0" timeOffset="94726.726">3476 9319 456 0,'-12'-3'170'0,"12"3"-132"0,-6-5 16 0,6 5-1 0,0 0-24 15,0 0-4-15,-3 0-4 16,0 0-1-16,0 2-11 15,0 1 3-15,-6 5 2 0,4-3-1 16,-13 22 0-16,3-6-3 0,-15 29-1 16,6-8-3-1,-9 11 1-15,7-5 2 0,5 45 2 16,3-19-3 0,24 10 0-16,0-18-5 15,15 11-2-15,-3-13-3 16,5-1-1-16,-5-10-14 15,9-8-6-15,-6-8-30 16,12-10-11-16,-7-6-44 0,7-13-19 16,-6-3-71-1</inkml:trace>
  <inkml:trace contextRef="#ctx0" brushRef="#br0" timeOffset="95104.256">3580 9771 448 0,'-15'-16'167'0,"15"16"-129"0,-5-5 15 16,5 5 0 0,0 0-24-16,0 0-6 15,2 5-1-15,1 0 0 16,6 19-11-16,-3-3 7 0,6 32 2 16,-3-10 1-16,0 4-1 15,-3-10-4-15,0 3-2 16,0-11-6-16,-3-2-3 0,0-6 0 15,3-8-1-15,0-2-5 16,3-19 1-16,-3 0-5 16,9-43-1-1,-3 9 0-15,2-5 4 0,-2 9 1 16,3 9 3-16,-3 6 1 16,3 9 3-16,-3 4-3 15,0 18-2-15,0 0 0 0,-3 23 1 16,0-4-8-1,-1 7-3-15,-2-7-28 16,0 2-12-16,0-5-58 16,0-6-24-16,0-2-83 15</inkml:trace>
  <inkml:trace contextRef="#ctx0" brushRef="#br0" timeOffset="95393.589">3884 9446 492 0,'0'-14'184'0,"0"14"-143"0,12-21 4 16,-9 19-10-1,12-1-15-15,0 3 1 16,20 16 1-16,-5-3 1 16,18 27-12-16,-10-9 7 0,4 12 4 0,-9-6-2 15,0 8 0 1,-7-11-9-16,-2 40-4 15,-6-15-2-15,-9 9 1 0,0-12-3 16,-12 5-2-16,0-8-7 16,-27 15-4-1,6-15-21-15,-23 0-7 0,8-10-87 16,-3-20-35-16,10-4-59 16</inkml:trace>
  <inkml:trace contextRef="#ctx0" brushRef="#br0" timeOffset="96093.52">4703 9827 332 0,'-18'-3'126'0,"18"3"-98"0,-27-3 39 0,24 3 11 16,-12 0-12-16,3 0-4 16,-3-2-22-16,3-1-10 15,0 0-17-15,4 1-2 0,5-1 2 16,0 0 2-16,20 1 0 15,-2-1 4-15,15 3 0 16,-3 0-6-16,18 0-3 16,-10 0-3-16,25 0-2 15,-13 0-6-15,7 0 1 16,-12 0 0-16,-4 0 0 16,-5 0-9-16,-6 0-2 0,-3 0-12 15,-9 0-3 1,-1 0-37-16,-8 0-14 15,-3 0-70-15,-9 5-31 0,3 1 12 32</inkml:trace>
  <inkml:trace contextRef="#ctx0" brushRef="#br0" timeOffset="96289.06">4709 10128 500 0,'-33'3'187'0,"33"-3"-146"0,-15 0 15 16,15 0-4-16,0 0-19 0,0 0-4 16,15-5-9-1,-3-1 0-15,17 1-11 16,-2 2-5-16,33-2-3 0,-13 2-19 0,16-5-5 16,-12 3-64-1,2-3-25-15,-8 3-115 16</inkml:trace>
  <inkml:trace contextRef="#ctx0" brushRef="#br0" timeOffset="101332.251">5733 9480 424 0,'-12'-24'159'0,"12"24"-124"0,-9-18 4 0,9 15-8 16,-3-2-10-16,0-1-1 16,0-4 3-16,0 2 0 15,-3 0-12-15,0 3 4 0,-3-1 5 16,0 1-2-16,-6 5-1 16,3 0-5-16,-9 19 0 0,4-3-5 15,-13 26-2-15,6-8 2 16,-6 17 2-1,6-9-2-15,9 56 1 16,4-22-1-16,25 12 1 0,-2-17 0 16,24 19 0-16,-6-16-2 15,35-10-1 1,-11-14-3-16,26-31-2 0,-17-4-2 16,5-22 1-16,-14 1 3 15,5-23 1-15,-11 5 1 16,-6-39 0-16,-10 13-5 15,-17-11 1-15,-3 13 0 16,-15-18 2-16,0 10 1 16,-18-23 1-16,7 15-2 15,-31 4 1-15,9 12 0 0,-11 3 1 16,11 13-11-16,0 6-3 16,6 5-26-1,7 5-9-15,2 3-61 0,21 10-26 16,0 0-59-16,35 9-49 15,-8-4 102 1</inkml:trace>
  <inkml:trace contextRef="#ctx0" brushRef="#br0" timeOffset="101538.208">6498 9319 480 0,'3'-6'178'0,"-3"6"-138"0,-3 0 24 0,3 0 2 16,-3 0-24-16,0 0-4 0,-9 6-18 15,0-1-5-15,-12 29-9 16,3-5-2-16,-3 30 2 0,6-12-1 16,12 46 2-16,4-22-4 15,25 27 0-15,-5-21-6 16,15 2 0-16,-9-15-21 16,8-1-7-16,-5-15-48 15,15-14-21-15,-9-5-111 16</inkml:trace>
  <inkml:trace contextRef="#ctx0" brushRef="#br0" timeOffset="102069.59">7024 9652 484 0,'-3'0'181'0,"3"0"-141"0,9-3 0 0,-9 3-8 0,9-5-21 16,-3 0-3-1,9-11-8-15,-3 3 0 16,9-16 0-16,-6 5 0 0,0-11 0 16,0 9 0-16,-10-1 2 15,-2 6-1-15,-8 0 2 0,-1 3-2 16,-6-1 2-1,3 3 0-15,-9 0 1 16,3 3 2-16,-12 5 3 16,6 0 0-16,-14 6 0 0,8-1 1 15,-9 3 1-15,6 0 3 16,1 8 4-16,2-3-1 16,3 16-1-16,3-2-4 15,6 23-2-15,3-5-6 0,9 8-1 16,3-8 1-16,15 29 2 15,-3-13-1-15,15 35 2 16,-6-17-2 0,6 0 0-16,-7-12-3 15,1 4-2-15,-3-7 1 16,-3 2 1-16,0-10-3 0,-3-1 0 16,-3-7-4-16,-3-8 1 15,-3-6-27-15,-3-18-11 16,0-3-67-16,-9-18-30 15,0 0-81-15</inkml:trace>
  <inkml:trace contextRef="#ctx0" brushRef="#br0" timeOffset="102231.676">6569 9803 500 0,'-21'-13'187'0,"21"13"-146"0,-6 0 33 0,6 0 6 16,6 0-38-16,0 0-13 15,12 0-21-15,-3 0-5 16,38-3-3-16,-8 3-20 0,18 0-7 0,-13 0-57 16,19-5-25-16,-16 2-119 15</inkml:trace>
  <inkml:trace contextRef="#ctx0" brushRef="#br0" timeOffset="102579.083">7519 9432 504 0,'-12'-5'189'0,"12"5"-147"0,-15-3 15 0,15 3-2 0,-6 0-29 31,0 0-4-31,-3 0-7 16,0 0 0-16,-6 3-8 15,3 0-4-15,-9 7 0 0,4 1 0 0,-16 18 3 16,6-5-1-1,-6 13 2-15,6-5 0 0,7 18 1 16,2-8 0-16,15 43 2 0,0-19-5 16,24 5-3-1,-6-15-1-15,14 10 1 0,-5-10-3 16,6 7-2 0,-6-12-12-16,-1-4-5 0,-2-10-25 0,-3-8-8 15,-3-5-50-15,0-21-21 31,-3-1-45-15,0-17-59-16,0 1 86 16</inkml:trace>
  <inkml:trace contextRef="#ctx0" brushRef="#br0" timeOffset="102920.592">7504 9840 380 0,'-9'-45'143'0,"9"45"-112"0,0-11 47 16,0 11 15-16,0 0-30 15,0 0-8-15,3 16-20 0,0-3-5 16,3 30-17-1,0-9 1-15,0 11 2 0,0-8-4 16,-1 0 1-16,-2-2-4 0,0-6 0 16,0-6-3-1,0-4 1-15,-3-3-4 16,3-11-2-16,0 0-3 0,3-20-1 0,0 1-1 31,9-31 0-31,-3 8 3 16,9-2 2-16,-3 7 0 15,9 13 2-15,-7 6 0 16,7 26 1-16,-6-2 0 0,3 15 0 16,-3-2-2-16,-4 5 1 15,1-7-11-15,-3-1-4 16,-3-3-30-16,0-2-10 16,-3-3-81-16,0-7-36 0,0-1-42 31</inkml:trace>
  <inkml:trace contextRef="#ctx0" brushRef="#br0" timeOffset="103132.871">7929 9641 488 0,'3'0'184'16,"-3"0"-143"-16,12 6 21 0,-9-4 0 0,9 6-25 0,-3-2-6 15,15 7-10 1,-3 0-3-16,11 14-10 15,-5-6-1-15,9 34 0 0,-6-10 1 0,-4 13 0 16,-5-13-4 0,-12 3-3-16,-3-6-18 15,-15 1-9-15,0-9-57 16,-9-7-26-16,4-4-126 16</inkml:trace>
  <inkml:trace contextRef="#ctx0" brushRef="#br0" timeOffset="103389.3">8355 9345 540 0,'12'-13'203'0,"-12"13"-158"0,21 0-1 16,-18 0-13-16,9 10-12 15,-3 1 3 1,20 31 3-16,-5-7 2 15,21 15-14-15,-9-10-3 0,8 23 0 16,-11-15-4-16,-6 39 2 16,-6-18-5-16,-13 5 0 15,-2-13-1-15,-23 16 1 0,2-14-13 16,-21 19-6-16,6-18-62 16,-14-6-28-16</inkml:trace>
  <inkml:trace contextRef="#ctx0" brushRef="#br0" timeOffset="104440.222">9388 10046 244 0,'-3'3'93'0,"3"-3"-72"0,0 3 42 0,0-3 14 0,6 2-4 15,3 1 1-15,3-1-17 16,3-2-8-16,2-5-27 16,1-3 2-16,-3-5 0 0,0-11-8 15,-3-2-4-15,-6-3-3 16,-6 7-1-16,0 4-4 15,-9-3-1-15,-9-6-1 0,-3 3-2 16,-2 6 1-16,-1 5-1 0,0 2-3 31,0 9 2-31,-3 7 1 16,1 13 0-16,-1 22 2 16,6 10 3-16,9 1 0 15,9-4 2-15,9 1 0 16,6-6 1-16,3-5-4 15,0-16-1-15,-3-2 1 0,14-9 2 0,16-4-1 32,-12-6 2-32,-6 0-2 15,-1-8 2-15,4-8-4 0,-6-8 0 16,-9-16-1-16,-9 1 1 16,0 7-2-16,-6-13-1 15,-6-3 1-15,0 11-1 16,0 8 0-16,0 8 0 15,3 13 0-15,3 21 2 0,3 24 1 16,6 8 1 0,6 0 0-16,3-10 0 15,0-9 0-15,9 1 2 0,8 2-3 16,1-5-2 0,-3-9 0-16,-3-7-1 15,-3-8 0-15,-7-5 2 0,-2 0-1 16,0-27-1-16,-3 6-6 15,0-22-1-15,-3 6 1 16,0 7 3-16,0 6 0 16,0 11 1-16,-3 2 6 15,3 32 2-15,-3-3 0 16,2 21 1-16,4 11 0 16,0-2 3-16,-3-12-3 15,-3-10-2-15,0-5-2 16,0-2-3-16,-3-1 1 15,3-8-1-15,-3 0 0 0,3-10 0 16,-3 0 0-16,3-30 0 16,-3 9-3-16,3-8 2 15,3-9 1-15,0 27 2 16,6 24-1 0,-4 0-5-16,10 16-2 15,-3-5-22-15,9 2-6 16,-3-3-80-16,6 1-33 15,-4-3-83 1</inkml:trace>
  <inkml:trace contextRef="#ctx0" brushRef="#br0" timeOffset="104995.786">10605 10152 452 0,'15'-3'170'0,"-12"1"-132"0,0 2 24 0,-3-3 4 0,3 0-30 0,-3 1-8 15,0-9-13 1,0 3-2-16,-3-13-8 15,-6-11 4-15,0 9 3 0,0 1-4 16,-17-4 0-16,-16-3-4 0,6 13-1 16,7 3-3-1,-10 7-3-15,6 4 2 16,-3 12 0-16,7-2 1 16,2 14 0-16,3-4-3 15,9 11 2-15,3-8 1 16,9 6 2-16,3-3-1 0,12-3-1 15,-3-3 1 1,24-5-1-16,-6-2-7 0,14-8-3 16,-5-1-5-1,0-10-4-15,2-15 2 0,-14-7 2 0,-3 7 4 16,-6-25 5 0,-3 6-4-16,-6-6 0 15,0 8 0-15,-12-13 4 16,3 9 7-16,-6-7 7 15,3 9 9-15,0 8 7 16,0 4 2-16,0 20 2 16,0 12-2-16,0 14-1 0,3 8-6 15,6 26-1 1,9 32-6-16,3-2-2 0,3-9-2 16,0-2 0-1,0-5-4-15,-4-17-3 0,-2-10 0 16,0 3-1-16,0 2 0 15,-6-15 0 1,0-6 0-16,-3-11 0 0,0 1-20 16,-3-14-7-16,-3-10-125 15,-9-8-56-15,-9-21-18 16</inkml:trace>
  <inkml:trace contextRef="#ctx0" brushRef="#br0" timeOffset="108372.984">13686 9782 396 0,'-44'0'148'0,"44"0"-115"0,-39-6 30 0,33 6 6 16,-6 0-12-16,3 0 1 16,-3-2-21-16,3 2-8 15,3-3-17-15,0 0-3 0,21 1-2 16,-3 2 5-16,30 0 3 16,-9 0-6-16,11 0-3 15,-8 0-3-15,15 0 0 0,-10 0-7 0,13 0 1 31,-9 0-19-31,-1 0-8 16,-8 0-24-16,-6-3-11 0,-4 3-23 16,-11 0-9-1,3 0-41-15,-24 8-15 0,3 0 27 16</inkml:trace>
  <inkml:trace contextRef="#ctx0" brushRef="#br0" timeOffset="108551.869">13633 10004 480 0,'-45'-3'181'0,"45"3"-141"0,-6-2 14 16,6 2-6-16,12-6-13 15,-3 1 2-15,27-6-15 16,-7 4-5-16,13-1-10 16,-6 2-5-16,29 1-1 0,-11 0-28 15,20 2-11-15,-14 0-94 0,8 1-40 16,19-6-27-1</inkml:trace>
  <inkml:trace contextRef="#ctx0" brushRef="#br0" timeOffset="109308.395">14826 9708 284 0,'-9'-11'107'0,"9"11"-83"0,-5-8 26 16,5 8 8-16,0-3-7 0,0 1 0 15,-3-1-13-15,0 0-6 16,0 1-18-16,0-1 4 0,-3 1 5 16,0-1-6-16,-3 3 1 15,3 0-2-15,-6 3 2 16,0-1-6-16,-6 3 1 16,3-2-6-16,-12 5 1 15,7-3-3-15,-10 11 0 16,6-3-1-16,0 35 2 15,6-11-1-15,15 21 2 0,3-10 0 16,27 2 3 0,-6-10-1-16,15 2 0 15,-6-10-1-15,29-8 2 0,-11-6-3 16,20-10 1 0,-8-2-3-16,-7-14 2 0,-8 2-4 15,-3-28-2-15,-10 7 2 16,-5-23 2-16,-6 11-4 15,-9-6-1-15,-3 7 0 16,-24 1 2-16,3 6-3 0,-33-4 0 16,10 6-1-1,-10 3-2-15,6 5-2 16,1 7 1-16,5 4-19 16,0 4-9-16,9 1-45 0,12 5-20 15,3 0-52-15,24 0-20 16,24-8 11-16</inkml:trace>
  <inkml:trace contextRef="#ctx0" brushRef="#br0" timeOffset="109583">15657 9432 512 0,'-15'-10'189'0,"15"10"-147"0,-21-8 17 0,18 8-1 16,-9-3-21-16,0 3-3 0,-11 0-14 15,5 0-2 1,-15 8-11-16,6-3-4 0,-6 27 0 16,7-5-2-16,-1 18 2 15,6-6-2-15,6 57 2 0,3-22-4 16,30 13 0-16,-3-18-1 16,30 15-2-16,-10-12-24 15,10-14-9-15,-9-10-49 16,23-27-20-16,-8-3-88 15,11-20-71 1,-11-1 107-16</inkml:trace>
  <inkml:trace contextRef="#ctx0" brushRef="#br0" timeOffset="109814.556">15666 9512 508 0,'-45'-8'189'0,"45"8"-147"0,-6-27 17 0,6 25-3 0,9-11-29 16,0 2-7-1,24-8-12-15,-9 6-6 16,47 0-1-16,-14 2-4 0,11 1 2 16,-11 2-28-16,14 0-10 15,-14 3-45-15,5 2-16 16,-11 0-30-16,-13 6-8 15,-8 0-5 1</inkml:trace>
  <inkml:trace contextRef="#ctx0" brushRef="#br0" timeOffset="110009.616">16086 9454 536 0,'-12'18'200'0,"12"-18"-155"0,-9 74 18 16,9-58-2-16,0 13-26 15,0-5-7-15,0 34-17 16,0-10-5-16,6 23-4 16,0-13-6-16,3 1-2 0,-1-12-26 15,1-2-9-15,0-5-50 16,3-8-19-16,-3-6-112 16</inkml:trace>
  <inkml:trace contextRef="#ctx0" brushRef="#br0" timeOffset="110355.139">16663 9295 388 0,'-27'-13'145'0,"27"13"-112"0,-9-11 36 0,9 11 11 16,-3-3-28-16,0 1-6 0,-6 2-17 15,0 0-4 1,-8 2-14-16,2 1 2 0,-27 10 1 16,9-2 1-16,-17 52 4 15,8-10-5-15,6 32 2 16,7-14-7-16,14 40-1 0,6-23-6 16,27-1-2-1,-4-15-7-15,22 4 0 0,-9-12-21 16,9-11-7-16,-9-8-50 15,2-22-21-15,-2-4-105 16,9-14-60 0,5-10 127-16</inkml:trace>
  <inkml:trace contextRef="#ctx0" brushRef="#br0" timeOffset="110701.029">16627 9721 436 0,'-9'-3'165'0,"9"3"-129"0,0 3 19 0,0-3 1 16,3 8-14-16,0-3 0 16,0 21-11-16,0-4-2 15,0 20-16-15,0-5 3 0,0 3 4 16,-3-9-5-16,0-1 0 16,0-7-7-16,3-4-3 15,-3-1-2-15,6-20-3 16,-3-1 1-16,9-37-1 15,-3 11-3-15,15-8 2 16,-3 8-1-16,11 3-2 16,-5 5 5-16,3 5 1 15,-3 2 6-15,-3 17 3 0,-4 0-4 16,-2 23 1 0,-3-2-10-16,0 13 0 15,-3-8-22-15,-3 0-9 16,0-5-74-16,-3-3-30 0,0 0-94 15</inkml:trace>
  <inkml:trace contextRef="#ctx0" brushRef="#br0" timeOffset="110915.89">17068 9440 500 0,'6'-2'187'0,"-6"2"-146"0,24 29 22 0,-18-24 1 15,11 22-17-15,-2-4 0 16,15 12-18-16,-6-9-8 16,9 11-12-16,-4-8-4 0,-2 38-1 15,-6-15-2-15,-9 12 1 16,-3-14-4-16,-18 0-2 16,3-10-29-16,-18-3-14 15,6-5-89-15,0-11-37 16</inkml:trace>
  <inkml:trace contextRef="#ctx0" brushRef="#br0" timeOffset="111319.285">17464 9282 392 0,'-6'-8'145'0,"6"8"-112"0,3-8 34 16,0 8 8-16,3-3-17 15,0 0-4-15,6-2-13 16,-3 2-3-16,20 6-22 15,-5 0 6-15,24 18 2 0,-10-3-4 16,10 49 1-16,-9-14-12 0,-4 7-3 16,-8-9-4-16,-9 39-2 15,-3-22 1 1,-27 17-1-16,0-16 0 0,-30 5 0 16,10-16-16-16,-22 27-4 15,13-19-98-15,-34 0-44 0,19-16-76 31</inkml:trace>
  <inkml:trace contextRef="#ctx0" brushRef="#br0" timeOffset="120008.34">11772 9454 524 0,'-3'2'198'0,"3"-2"-154"0,6-10-13 16,-3 10-14-16,3-14-14 0,0 4 1 16,3-9-2-1,-3 6 1-15,-3-5-2 16,0 2 4-16,-12-3 1 0,3 3 4 16,-15-2 1-16,3 2 3 15,-8 0 4-15,-1 3-6 0,-9 2 1 16,6 3-2-16,-11 8 1 15,5 0-4-15,-3 8 0 16,6-3-1-16,4 19 3 16,5-5-3-16,12 50 1 15,3-14-1-15,21 46 1 16,-3-19-2-16,15 29 1 16,-6-24-4-16,2 19 0 15,-2-21-1-15,-3 23-2 0,-3-26 1 16,-3-2-1-16,-3-17-3 15,-3-10 2-15,0-8-19 16,-9-11-7 0,3-2-52-16,-12-21-22 0,0-3-42 15,-23-59-16-15,8 14-18 16,-18-26 354 15,-2-27-37-15,8 18 7-16,12 14-56 15,6 11-34-15,15 2-32 16,3 5-11-16,42 8-9 16,-6 6-6-16,20 5-2 0,-8 2-38 15,36-5-17-15,-16 6-99 16,30-4-41-16,-17 4 4 16</inkml:trace>
  <inkml:trace contextRef="#ctx0" brushRef="#br0" timeOffset="120262.872">12118 9319 588 0,'-27'-6'220'0,"27"6"-172"0,-21 0-1 0,18 0-15 16,-6 3-20-16,3 0 1 0,-12 12-4 16,3-1 0-1,-14 33-5-15,2-7 2 0,0 16 0 16,6-11 0-16,15 55 1 15,0-23-4-15,21 10-2 16,-3-18-7-16,12 0-1 16,-6-14-32-16,9 1-12 0,-4-14-42 15,13-7-19-15,-9-9-72 16,6-13-71 0,-7-2 99-16</inkml:trace>
  <inkml:trace contextRef="#ctx0" brushRef="#br0" timeOffset="120568.432">12186 9848 392 0,'-30'-80'145'0,"30"80"-112"0,-15-18 38 16,15 15 13-16,-3 1-24 16,3-1-4-16,0 11-18 15,0-3-4-15,3 35-19 16,0-8 0-16,3 21 1 0,-3-8-2 16,0-3 2-16,0-8-9 15,0-2-2-15,0-8-1 16,3-11 0-16,0-2-5 0,6-33 1 15,-3 4-2-15,15-27 0 16,-6 11 0-16,8 2 0 16,-2 5 2-16,3 17 0 15,-6-1 2-15,0 30 1 16,-3-6-1-16,2 16-2 16,-5-5-19-16,0 0-8 15,-3-6-65-15,0 1-28 16,0-6-119-1</inkml:trace>
  <inkml:trace contextRef="#ctx0" brushRef="#br0" timeOffset="120764.723">12567 9350 500 0,'12'-8'187'0,"-12"8"-146"0,54 43 40 15,-46-35 8-15,25 34-40 16,-6-8-12-16,12 17-19 0,-10-9-7 15,4 40-6 1,-9-16-4-16,-3 24 2 0,-6-18-2 16,-12 28-1-16,0-18-17 15,-33 24-6-15,6-21-200 16,-21 13-88-16,13-22 102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1:53:44.0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13162 10784 460 0,'0'0'170'0,"0"0"-132"0,0 0 5 0,0 0-6 16,0-2-16-16,0-1 0 15,3-5-10-15,-3 3-2 16,0-8-5-16,0 2-3 0,-6-2 2 16,3 2 0-16,-8 1 1 15,2-1-2-15,-9 3 1 16,3 0 0-16,-6 0 1 16,3 3 0-16,-3 2 2 15,3 1-1-15,-5 2 0 16,2 0-1-16,-6 2 2 0,6 1-3 15,-9 2 0-15,7 1 1 16,-4 7 0-16,6-3-2 16,0 14 1-16,3-3 0 15,6 16 1-15,3-5 0 16,9 8 0-16,0-6 4 16,12 22 5-16,-3-14-3 15,9 43 0-15,-6-16-6 16,6 7-1-16,-3-15 1 15,0 21 0-15,-3-13 2 16,-1 10 1-16,-2-15 1 16,-3-3 2-16,-3-11-3 15,-3-5 1-15,0-8-5 16,-9-5 0-16,0-6-6 16,-14-2-2-16,5-5-16 0,-18-9-4 15,6-2-44-15,-2-8-20 16,5 0-71-16,6-24-28 15,0-15 15 1</inkml:trace>
  <inkml:trace contextRef="#ctx0" brushRef="#br0" timeOffset="160.437">12519 11245 500 0,'-14'-21'187'0,"14"21"-146"0,6-14 22 0,-4 14-1 15,7-8-32-15,-3 3-6 16,33-3-15-16,-6 3-6 0,26 2-2 16,-8 1-32-16,17-6-12 0,-11 2-79 15,35 1-34-15,-20 2-42 16</inkml:trace>
  <inkml:trace contextRef="#ctx0" brushRef="#br0" timeOffset="544.919">13603 10959 420 0,'-18'-16'156'0,"18"16"-121"0,-12-18 21 0,12 18 2 15,-3-6-21-15,0 1-6 16,-6-3-3-16,3 3 1 16,-6 0-15-16,1-1 7 0,-4 6 6 15,3 0-6-15,-12 13-2 16,6-2-9-16,-21 13-4 16,10-8-1-16,-16 13 1 15,9-5-3-15,3 42-2 16,10-13 0-16,26 16-1 0,-3-14-3 15,23 9 2 1,1-14-17-16,9 11-8 16,-6-16-50-16,23-6-23 15,-8-7-108-15,9-11-75 16,-10-2 119-16</inkml:trace>
  <inkml:trace contextRef="#ctx0" brushRef="#br0" timeOffset="942.742">13612 11105 540 0,'-24'-6'203'0,"24"6"-158"0,-12 6-6 0,12-4-14 16,3 11-18-16,-3 1 1 15,9 28-1-15,-3-8 3 16,6 11-5-16,-3-8 10 0,0 0 7 15,0-5-5-15,-3 0-2 16,0-8-4-16,0-6 0 16,0-4-4-16,2-12-2 15,-2 1-5-15,9-32-2 16,-3 5 1-16,6-26 0 16,-3 10-2-16,6 3 0 15,-3 8 2-15,0 8 0 16,-4 5 3-16,1 18 3 15,0 1-2-15,0 29-2 16,-3-6 0-16,0 11 1 16,-3-8-21-16,0 0-7 15,-3-2-73-15,3-6-30 16,-3-2-104-16</inkml:trace>
  <inkml:trace contextRef="#ctx0" brushRef="#br0" timeOffset="1182.234">13951 10769 412 0,'6'-37'154'0,"-6"37"-120"0,30-3 30 15,-24 3 5-15,18 16-14 16,-3-3-2-16,17 29-13 16,-5-7-5-16,3 12-19 15,-7-7-1-15,4 45 1 0,-9-19-6 0,0 16-1 16,-6-16-3-16,-6 16-1 15,-3-19-6-15,-9 30 1 16,0-21-33-16,-24-4-15 0,3-12-124 16,-27-16-52-1,-26-11 22 1</inkml:trace>
  <inkml:trace contextRef="#ctx0" brushRef="#br0" timeOffset="1663.176">14594 11049 512 0,'-62'0'192'0,"62"0"-149"0,-36 0 18 0,33 0-2 16,0 0-30-16,0 0-6 15,15 0-10-15,0 0-1 16,24 0-7-16,-7 0-5 0,13 0-1 15,-6 0-1-15,17 0-2 16,-8 0-24-16,17 3-11 16,-11-3-38-16,3 0-15 15,-13 0-51-15,-8 2-22 16,-6 1 13-16</inkml:trace>
  <inkml:trace contextRef="#ctx0" brushRef="#br0" timeOffset="1809.989">14505 11287 496 0,'-33'11'184'0,"33"-11"-143"0,6 2-12 0,-6-2-13 15,27 0-24 1,-6 0-4-16,23 0-54 16,-8 0-21-16,30-8-99 15,-13 3-43-15</inkml:trace>
  <inkml:trace contextRef="#ctx0" brushRef="#br0" timeOffset="2566.216">15252 11062 540 0,'-24'8'203'0,"24"-8"-158"0,-24 21-1 0,21-15-13 31,-2 12-23-31,-1-5-2 16,0 19 0-16,3-5 3 15,3 4-4-15,0-4-1 0,3-1 2 16,0-5-1-16,8 1 0 16,-2-4-1-16,15 1 0 15,-3-4 0-15,36 1 0 16,-13 0-7-16,13-3 0 16,-13-2-1-16,1 0 2 0,-9-3 1 15,-3-3 1-15,-7-2 2 16,-5-6 1-16,-3 0-4 15,-6-15 1-15,0 2 0 16,-12-29 0-16,0 10-7 16,-12-12 0-16,3 7 1 15,-18-26 1-15,6 13 3 16,-8-26 1-16,5 15 1 16,9 1 0-16,3 12-5 15,15 4 1-15,0 10-5 0,18 2 1 16,-3 6-1-16,8 11 1 15,-5 2 0-15,15 13 2 16,-3 1-1 0,14 23 0-16,-8-3 4 0,6 27 1 15,-10-8 2-15,-2 6 2 16,-6-9 12-16,-9 3 8 16,-3-5 2-16,-18 8 3 15,0-6-9-15,-21 24 0 16,6-13-7-16,-3 5 1 15,3-7-7-15,4-6-3 16,2-8-4-16,9-5 1 16,0-3 1-16,21-3 0 15,-4-2-3-15,22-3 2 16,-6 3 1-16,9-5 0 16,-7-1 0-16,1-2 0 0,-6-2 4 15,3-4 2-15,-7-2 0 16,1-5 1-16,-3 0 2 15,-3-11 2-15,-3 0-5 16,-6-16-2-16,0 6-2 16,-6-9-2-16,-3 6-8 15,-6-5-3-15,0 5-36 16,-6-6-16-16,3 6-127 16,-27-13-55-16,-11-11 53 15</inkml:trace>
  <inkml:trace contextRef="#ctx0" brushRef="#br0" timeOffset="3093.706">16925 10607 396 0,'-12'0'148'0,"12"0"-115"0,-15 0 24 16,15 0 4-16,-9 0-21 0,3 0-5 16,-12-3-9-1,4 1-3-15,-10-3-12 16,3 2 7-16,-12 3 4 0,6 0-2 16,-17 10-2-16,8-2-8 15,-32 22-4-15,14-7-1 16,-3 38 1-16,13-11-1 15,17 11 0-15,9-10-1 16,39 44 0-16,-3-24-2 0,23 9 1 16,-11-17-9-16,42-5-3 15,-16-10-42-15,19-14-18 16,-16-5-78-16,13-18-30 16,-16-3-7-16</inkml:trace>
  <inkml:trace contextRef="#ctx0" brushRef="#br0" timeOffset="3396.981">17029 10581 584 0,'-12'-11'217'0,"12"11"-169"0,-12-10-2 0,12 10-14 0,0 0-18 15,0 0 0-15,0 0-6 16,0 0 0-16,3 13-5 16,0-3 3-16,0 38 0 0,0-8 2 15,0 31 2-15,-3-13-5 0,0 35-1 16,0-19-2 0,3 16-2-16,0-19-8 15,3-7-5-15,0-11-26 16,0-8-13-16,0-8-56 15,3-11-26-15,-3-5-70 16,9-23-42 0,-3-1 117-16</inkml:trace>
  <inkml:trace contextRef="#ctx0" brushRef="#br0" timeOffset="3624.869">17130 11083 504 0,'-12'27'189'0,"12"-27"-147"0,0 98 17 0,0-82-1 16,9 21-34-16,-3-6-8 15,15 1-8-15,-3-5-3 16,15-9-3-16,-3-2 5 0,2-8 5 16,-5-3 0-16,-3-23 3 15,-3 4-2-15,-6-20 2 16,0 8-6-16,-10-9-3 16,-2 9-3-16,-11-3-3 15,2 5-2-15,-18-3 1 16,6 6-10-16,-9 3-3 0,6 2-33 15,-3 5-12-15,7 1-84 16,5 10-37-16,6 0-16 16</inkml:trace>
  <inkml:trace contextRef="#ctx0" brushRef="#br0" timeOffset="4217.694">17645 11303 456 0,'27'5'170'0,"-27"-5"-132"0,21-21 16 0,-15 18-1 16,3-12-22-16,0 1-5 16,-3-7-7-16,0 3 0 15,-6-3-10-15,0 2 3 0,-9 0 2 16,3 4-1-16,-12 1 0 16,3 4-5-16,-9 2 0 15,3 0-3-15,-5 13 0 16,5-2-3-16,-6 18 1 15,6-2 0-15,6 15 3 16,3-8-5-16,6 6-3 16,3-5 1-16,6-6 2 15,0-3 0-15,6-10-1 16,-3 0-2-16,6-18 1 16,0 2 1-16,3-14 0 15,-3 4 0-15,0-3 0 0,0 2 0 16,-3 3 2-16,0 3-3 15,2 8-2-15,-2 0-1 16,9 18 0-16,-3-3 3 16,9 30 0-16,-6-8 1 15,6 8 2-15,-4-6 1 16,1 16 3-16,-6-10 3 0,-3 29 5 16,0-14-4-1,-12 9 0-15,0-14-4 16,-15 0 1-16,3-10-4 15,-21 0-2-15,7-6 0 16,-10-2-1-16,6-6 0 16,-9-7 0-16,10-6-5 0,-13-10-1 15,6-1-22-15,1-33-6 16,5 7-56 0,21-42-24-16,0 15-101 15,21-25-65-15,-3 15 128 16</inkml:trace>
  <inkml:trace contextRef="#ctx0" brushRef="#br0" timeOffset="4544.776">17934 10959 504 0,'3'19'187'0,"-3"-19"-146"0,9 34 31 0,-6-29 4 0,0 14-31 16,0-3-10-1,0 21-17-15,0-8-5 0,0 13-7 16,0-7 0-16,0-4 1 0,-3-4-1 15,3-9-1-15,-3-2-3 16,3-26-2-16,0 2 1 16,3-24-1-16,0 5-3 15,11-10 0-15,1 6-3 16,18-6 1-16,-6 7 1 16,9 15 2-16,-7 1 3 0,1 14 2 15,-6 0 1 1,-3 14 0-16,-4-4-2 15,-2 22-2-15,-3-8-8 0,-3 15-3 16,-3-7-51-16,0 0-22 16,-3-6-111-1,3-15-49-15,-3 0 65 16</inkml:trace>
  <inkml:trace contextRef="#ctx0" brushRef="#br0" timeOffset="4801.187">18651 10604 444 0,'39'3'167'0,"-39"-3"-129"0,42 16 37 0,-36-13 7 16,9 18-27-16,-3-5-6 16,5 37-16-16,1-11-4 15,-3 16-16-15,-3-10-3 0,0 26 0 16,-3-16-4-16,-9 27-1 0,0-16-2 15,-15 5 0-15,3-16-11 16,-50 32-4-16,14-16-69 16,-32 8-29-16,14-16-142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1:55:45.1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7224 13068 4 0,'0'0'0'0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1:58:48.6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6081 15597 208 0,'-36'-21'79'0,"21"13"-61"0,-9 0-32 16,12 3-18-16,-2 0-49 16,-4-6-18-16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00:51.8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17276 9850 324 0,'-18'-13'121'0,"18"13"-95"0,-15-10 44 16,15 10 15-16,-5-6-14 0,-1 4-2 16,-6-4-17-1,3 1-8-15,-3-3-24 0,3 3-1 16,0 0-1-16,0-1-6 0,0 1-2 16,3 0-3-16,3-1-2 15,0 1-3-15,6 0 1 16,0 0-2-16,15-1-1 15,-3 4-2-15,18-1 1 16,-4 3 1-16,4 0 0 0,-6 0 0 16,6 5 2-1,-7 1-3-15,-2 1-2 16,-3 1 4-16,-3 6 1 16,-3-4 0-16,-3 14-2 15,-3-5 1-15,-9 15 1 16,0-5 1-16,-12 8 1 15,3-8-2-15,-21 3-2 0,6-3 3 16,-11-2 0-16,5-6-4 16,3-3 1-16,3-5 0 15,6 1 0-15,3-4-3 16,10-2 2-16,-1 0 1 16,17-3 2-16,1 1-3 15,15-1 0-15,-3 0-1 0,6 1 0 16,-3-1 0-1,-1 3 0-15,-2-3 2 0,0 3 2 16,-6 0-3-16,0 3 0 16,-3-3 3-1,-7 10 1-15,-2-5 1 16,-6 14 2-16,0-3-1 16,-14 10 0-16,2-5-1 0,-27 5 2 15,6-7-1-15,-17-1 2 16,11-2-2-16,-3-8 0 15,7-3-6-15,-4-2 1 16,9-1 0-16,-3-2 0 16,7-2-7-16,-4-4-3 15,6 1-41-15,-3 0-16 16,6-1-195 0</inkml:trace>
  <inkml:trace contextRef="#ctx0" brushRef="#br0" timeOffset="8644.44">17860 11491 212 0,'18'-27'82'0,"-13"17"-64"0,10-22 9 0,-6 16-2 16,0-13 9-16,3-3 6 16,0 1 12-16,0 1 7 15,-3 7-32-15,-3 2 14 0,0 5 4 0,-3 13 31 16,-6 14-30 0,-3 15-10-1,-6 11-20-15,-9 5-8 16,-12 1-5-16,-11 2-3 15,-10 5 1-15,15-2-1 16,7-9 8-16,-1 14 7 0,6-10-5 16,6 2-1-1,3-8-3-15,15-3-1 16,0-5-1-16,36-2 2 16,-6-4-5-16,24-2-1 0,23 1 2 15,15-4 1-15,10-5-1 16,-7-2 1-16,-15-3-2 15,-11-3 2-15,-13-2-4 16,-17 0 0-16,-6-1-15 16,-6-2-6-16,-1 0-14 0,-11 0-2 0,0 0-35 15,-9 0-13-15,-3 0-39 32,-15-13-16-32,3 2-1 15</inkml:trace>
  <inkml:trace contextRef="#ctx0" brushRef="#br0" timeOffset="8824.921">18092 11528 364 0,'-27'-13'134'0,"21"10"-104"0,-3-2 34 0,6 5 8 15,0 0-12-15,0 2-2 16,0 9-20-16,-3 13-9 16,0 21-16-16,3-8-2 0,-6 40 2 15,-2-17-7-15,-7 62-3 16,6-29-38-16,-9 31-14 15,6-26-74-15,-9 37-33 16,6-35-32-16</inkml:trace>
  <inkml:trace contextRef="#ctx0" brushRef="#br0" timeOffset="11704.476">10418 12404 412 0,'-3'-6'154'0,"3"6"-120"0,-3 0 39 16,3 0 11-16,-3 3-28 15,0 0-7-15,-3-3-18 0,0 0-7 16,-3 0-14-16,3 0 0 0,-3 0 1 16,0 0 0-1,-3 0 1-15,3 0-4 0,-5 5-3 16,2 0-2 0,-6 11-3-16,3-3-2 0,-6 32 1 15,3-8-1-15,-3 19 0 16,4-11 4-16,2 13 1 15,3-10-1-15,6 44-2 16,3-20 3-16,9 2 2 16,0-13-4-16,12 2-1 15,-4-13-2-15,28 1 0 16,-9-6 2-16,26-13 2 16,-11-6-1-16,6-18-1 15,-10-3 1-15,10-15 1 16,-12 2-1-16,8-40 2 0,-8 6-4 0,-1-19 0 15,-8 11-1 1,-9-35 0-16,-6 19-3 16,-12-27-1-16,0 19 3 15,-15 3 1-15,0 15-1 16,-9 3 2-16,3 11-4 16,-15 0-1-16,7 7-35 15,-34 3-13-15,9 6-89 16,-8-1-37-16,11 6-19 15</inkml:trace>
  <inkml:trace contextRef="#ctx0" brushRef="#br0" timeOffset="14145.346">15752 12803 388 0,'-3'0'145'0,"3"0"-112"0,0 3 12 0,0-3 0 0,0 0-19 16,0 0-3-16,3 0-4 15,0 0-1-15,3 0-9 16,0 0 3-16,3-3 2 0,0 1 4 15,3-6 3-15,-3 2-5 16,6-7 1-16,-3-3-10 0,5-8-2 16,-2 6-3-16,6-9 1 15,-6 6-2-15,3-5-1 16,-3 5 1 0,-3 2-1-16,0 3 2 15,-4 0 1-15,1 3 1 16,0 3 2-16,-3 2-1 15,0 0 0-15,0 2 3 0,-3 1 3 16,0 0-2-16,0 2 2 16,0 1-4-16,-3-1 1 15,0 3-3-15,0 3 0 16,0-3-3-16,0 10 1 16,0-2-2-16,0 18-1 15,0-4 1-15,0 15 1 16,0-6-1-16,3 6-1 15,0-7 1-15,0 4-1 16,0-5 0-16,3 8 2 0,-3-5-3 0,3 8 0 31,0-9 1-31,0 4 0 16,-3-6 2-16,0-3 3 0,0-2-4 16,-3-3-1-1,0-5 0-15,-3 0 0 0,0-3-3 16,-9 0 0-16,3-2-1 15,-12 0 0-15,3-1 3 16,-15 1 0-16,7-3-2 16,-7 2 2-16,6-2 1 15,0 0 0-15,7 0-3 16,-1 0 2-16,3-3 3 0,0 1 1 16,3-4 1-1,3 1 2-15,0 0-1 16,9-3 0-16,0 0-3 0,18-3-2 15,-3 0-4-15,42-2 0 16,-10 2 2-16,16 3 3 16,-12 0-16-16,32 3-6 15,-15 0-74-15,22-1-30 16,-19 1-106 0</inkml:trace>
  <inkml:trace contextRef="#ctx0" brushRef="#br0" timeOffset="15941.597">22613 12465 264 0,'-11'-11'101'0,"5"8"-78"0,0 1 26 16,3-1 9-16,0 0-7 0,-3-2 2 16,3 0-16-1,0-6-5-15,3-2-19 16,6-6-1-16,6-4-1 0,8-9 5 15,10-5 2-15,6 5-7 0,6 8-2 16,2 11-5-16,-5 13-3 16,-3 13 2-16,-7 8 0 15,-2 6-1 1,-3 5 1-16,-9-1 4 0,3 6 6 16,-9 16-1-16,-6 11 1 15,-6 2-3-15,-9-5 1 16,-9-6-2-16,-15 1 0 15,-11 10-5-15,-7 6-1 16,3-6 5-16,4-5 3 16,5-14-4-16,3-10-2 15,4-8-2-15,-1-10 0 16,0-11-2-16,4-11-1 16,5-13-2-16,6-10-1 15,9-3-1-15,9-3 3 0,6 3 0 16,6 5 1-16,3 3 0 15,3 2 0-15,3 6-3 16,2 8 2-16,10 5 3 16,15 13 1-16,17 14-1 15,10 10 1-15,-1 5-4 0,4-5 0 16,23-5-8 0,3-11-2-16,-6-11-49 15,4-7-21-15,11-16-143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1T02:04:59.7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11165 9327 196 0,'-3'-6'74'0,"3"6"-58"0,0-5 40 0,0 5 16 0,0-3-2 16,0 3 3-16,0-2-14 16,0-1-6-16,0 3-30 15,0 0-1-15,0 0 0 0,0 0-1 16,0-3-1-16,0 3-6 16,0 3-1-16,0-3-2 15,0 8 1-15,0-3 0 16,0 19 0-16,0-5 0 0,0 26 0 15,0-8-2-15,0 10 1 16,0-7-4 0,3 8-2-16,0-11-2 15,0 10 0-15,0-7-2 16,0 5 2-16,-3-8 0 16,0 0 1-16,0-5-5 15,0-8-1-15,0-3-37 0,-3-19-14 16,3 1-59-16,0-24-24 15,0 5-60 1</inkml:trace>
  <inkml:trace contextRef="#ctx0" brushRef="#br0" timeOffset="355.768">11082 9327 468 0,'-15'-8'176'0,"15"8"-137"0,-6-6 4 0,6 6-8 0,3-2-17 16,0-1 0-16,3-2-11 16,0-1-2-16,6 1-3 0,-3 3-2 0,5 2 1 15,-2 0-4-15,9 2 0 16,-3 1 4 0,6 5 1-16,-3-3 8 15,2 8 4-15,-5-2 1 16,-3 10 1-16,0-2 0 15,-9 10 0-15,0-6 0 16,-12 9 0-16,0-5-4 16,-6-1 0-16,3-5-7 0,-6 3-1 15,3-5-4-15,-2-4-1 16,2-1-6-16,0-4-3 16,3-2-23-1,3-5-11-15,0 0-52 0,6-11-21 16,0 0-93-1</inkml:trace>
  <inkml:trace contextRef="#ctx0" brushRef="#br0" timeOffset="946.517">11540 9424 460 0,'-3'3'173'0,"3"-3"-135"0,0 0 1 0,0 0-10 0,0 0-17 16,0 0 1-16,3 0 1 16,0 0 1-16,0-3-8 15,0 1 5-15,0-6 1 0,-3 3-2 16,0-3 1-16,0 0-5 16,0 0-2-16,0 0 0 0,-3 0-1 15,3 3 0 1,-3-1 2-16,0 1-1 15,0 0 2-15,0 2-2 16,-3 0 0-16,3 1-1 16,-6-1 0-16,3 0-2 15,-6 3 1-15,3 0 2 16,-2 6 2-16,2-4-3 0,-3 12-1 16,3-1 1-16,3 16 2 15,0-5-1-15,3 8 2 16,0-6-2-16,9-2 0 15,-3-3-3-15,6-5-2 16,0 0 1-16,3-16-1 16,-3 0 2-16,2-24 1 15,1 5-1-15,-3-4-2 16,0 1 1-16,-3 4-1 16,0 5 2-16,0 5 1 0,0 0 1 15,0 13 0-15,-3 0 0 16,3 14 2-16,0-3-5 15,0 2-1 1,0-2-18-16,0 0-8 0,0-3-50 0,0-2-21 31,0-3-73-31,11-16-30 0,-2 3 33 16</inkml:trace>
  <inkml:trace contextRef="#ctx0" brushRef="#br0" timeOffset="1321.453">11900 9300 424 0,'-3'-5'159'0,"3"5"-124"0,-6-5 11 15,6 5-4-15,0 0-13 16,0 0-2-16,-6 0-4 0,3 0 0 16,-6 0-13-16,1 0 5 0,-7 0 3 15,3 0-2-15,-9 2 1 16,3 1-7-16,-3 2-4 15,3-2-3-15,3 2 0 16,1 0-4-16,2 3-2 0,3-2-1 16,9 7 3-1,0-3 0-15,15 14 1 16,-6-5 0-16,11 10 0 16,-2-3 0-16,6 3 2 15,-6-5 8-15,0 0 3 16,-3-3 0-16,-6 0 2 15,0-5-4-15,-12 0-1 16,0-3-6-16,-9-2-3 0,0-3-18 16,-6-6-9-16,3 1-41 15,0-13-20-15,3 2-56 16,12-14-24-16,0 4-6 16</inkml:trace>
  <inkml:trace contextRef="#ctx0" brushRef="#br0" timeOffset="1778.318">12097 9308 384 0,'3'-3'143'0,"-3"3"-112"0,3-2 10 16,-3 2-3-16,0 0-11 16,0 0 1-16,0 0-2 15,0 0-1-15,-3 0-14 0,0 0 2 0,-3 2 1 16,0 1-1-16,-3 0 2 15,0-1-6-15,0 4-3 16,3-1-3-16,0 3-3 16,0-3-2-16,3 6 1 15,0-3 1-15,6 5 2 16,0 0-3-16,6 6 0 16,-3-3-1-16,6 5-2 15,0-3 3-15,3 6 2 16,0-5 2-16,0 2 1 0,-4-5 2 0,-5 5 1 15,0-5 10 1,-9-3 6 0,0-3-3-16,-6 1 0 15,4-3-5-15,-7 0-1 0,3-3-6 16,-3-2 0-16,3-1-7 0,-3-2-1 16,3 0-2-1,0-5-2-15,0 3-15 16,0-4-5-16,3 1-54 15,-3-6-24-15,3 3-128 16</inkml:trace>
  <inkml:trace contextRef="#ctx0" brushRef="#br0" timeOffset="2896.606">12487 9282 364 0,'-24'-8'134'0,"24"8"-104"0,-15-3 25 0,15 3 5 0,0 0-20 0,0 0-5 15,6-3-5 1,0 1-2-16,9-1-15 16,-3 0-6-16,14 3-2 0,-5 0-3 15,15-2-2-15,-9 2-21 16,9-3-11-16,-7 0-26 15,-2 1-11-15,-6 2-34 16,-6 0-12-16,0 0-27 16</inkml:trace>
  <inkml:trace contextRef="#ctx0" brushRef="#br0" timeOffset="4111.384">12576 9004 392 0,'-9'-13'148'0,"9"13"-115"0,-6-8 17 0,6 8 2 16,0 0-26-16,0 0-4 15,0 0-2-15,0 0 1 16,3 13-11-16,0-3 10 0,0 17 3 16,0-6 0-16,0 11-2 15,0-3-7-15,-3 5-4 16,0-7-5-16,3 20-2 15,0-7 1-15,3 21 0 16,0-11-2-16,9 3 1 16,-3-11-2-16,11-2-1 15,-5-5 1-15,12-4 1 0,-6-7-1 16,6-8 2 0,-7-3-2-16,4-5 2 15,-3-3-2-15,0-13-1 0,-6 3 1 16,0-19 1-16,-4 6-1 15,1-19 2-15,-3 8-4 16,-3-3 0-16,-3 6-1 0,-3-1 0 16,0 6 2-1,-3 2 0-15,0 3-3 16,-3 6 2-16,0 2 1 16,-3 5 0-16,0 1 0 15,0 15 0-15,0 0 2 0,0 24 3 16,3-8 0-16,3 6 0 15,0-6-1-15,9-3 0 0,-3 1-2 16,6-9-2-16,-3-2 3 31,6-8 2-31,-3 0-2 0,9-13 0 16,-6 2-1-16,5-21-2 16,-2 6-2-16,3-19 1 15,-3 10 1-15,0-5 0 0,-3 9 0 16,-3-1 2-1,0 5-1-15,-3 3-1 16,-1 3-2-16,1 3 1 16,-3-1 1-16,3 8 0 15,0 1 0-15,3 10 0 16,-3 0 0-16,6 18 0 0,-3-5-3 16,0 11 2-16,-3-6 3 15,0 4 1-15,-3-7 1 16,-3 1 0-16,-1-3-2 0,-4-5-2 15,2-3 1 1,-9-5-1-16,0 0 0 0,-6-10 2 16,3-1-3-1,-6-13 0-15,3 3-1 16,0 0 0-16,3 2 2 16,6 3 2-16,0 3-3 15,12 13 0-15,0 0-1 0,15 5 0 16,-3-2 2-1,9-1 0-15,-3-2-3 16,2-5 2-16,-2-3-1 16,0-14 0-16,-6 4 0 15,3-27-2-15,-3 10 3 0,-4-10 0 16,1 8 1-16,-3-8 0 16,-3 5-5-16,-3-15 1 15,-3 7 0-15,-3-10 2 16,0 8 3-16,0 2 2 15,0 8-1-15,0 6 1 16,0-1 2-16,-3 11 4 16,0 3-4-16,0 13-1 15,0 0-2-15,0 16 1 16,0-3-2-16,3 16 2 16,0-8 0-16,3 9 1 15,-3-7 0-15,3 9 2 16,0-5-3-16,3 20 0 0,0-10-1 15,9 16 1-15,-3-10-2 16,12-1-1-16,-3-8-2 16,8-5 1-16,-2-5-1 15,3-3 0-15,-3-7 0 16,-4-9 0-16,-2 0-5 16,-3-15-3-16,-3 2-21 15,-6-19-7-15,0 6-56 0,-6-11-24 16,-3 6-103-1</inkml:trace>
  <inkml:trace contextRef="#ctx0" brushRef="#br0" timeOffset="4383.705">13329 9260 408 0,'-24'0'151'0,"24"0"-118"0,-15 3 31 0,15-3 5 16,0 0-16-16,0 0-4 16,15-3-12-16,-6 1-6 15,9-4-17-15,-3 4 0 0,6-1 2 16,-3 1-6-16,11 2-1 16,-5 0-7-16,9 2-2 0,-6-2 0 15,0 3 2-15,-7-3-17 16,-2 0-6-16,-3 0-48 15,-9 0-17-15,0 0-150 16</inkml:trace>
  <inkml:trace contextRef="#ctx0" brushRef="#br0" timeOffset="7718.298">14285 9274 268 0,'-21'-3'101'0,"21"3"-78"0,-24 0 33 15,21 0 11-15,-9 0-9 16,0 0-1-16,-9 0-8 15,3 0-1-15,-2 0-27 16,2 0 6-16,0-3 3 0,3 3-3 16,3 0 1-16,-3 0-9 15,12-2-4-15,0-1-4 16,21 0 0-16,-6 1-4 16,21-1-2-16,-6 0-2 0,8 1 0 15,-5-1-2-15,15 3-1 16,-7 0-2-1,16 0 1-15,-12 0 1 0,2 0 0 16,-8 0 0-16,-3 0 2 16,-6 0-1-16,-4 0 2 0,-5 0-13 0,-6-2-6 31,-3-1-31-31,-6-2-12 16,0-1-58-16,-9 4-23 15,0-1-47 1</inkml:trace>
  <inkml:trace contextRef="#ctx0" brushRef="#br0" timeOffset="8104.534">14151 9390 432 0,'-36'3'162'0,"36"-3"-126"0,-21 2 16 16,18-2-2-16,0 0-17 0,0 0-2 16,6 0-9-1,0 0-2-15,15-2-11 16,-3-1 6-16,15 0 2 0,-4 1-3 0,10-4 2 15,-6 4-9-15,24-3-2 16,-13 2-3-16,16 0-2 16,-13 1 3-16,1-1 0 15,-6 0-4-15,-7-2 1 16,-5 2-7-16,-3-2-3 16,-6 0-27-16,-6-1-14 15,0 1-53-15,-9-3-21 16,0 3-71-1</inkml:trace>
  <inkml:trace contextRef="#ctx0" brushRef="#br0" timeOffset="8663.746">14422 9152 384 0,'-21'-8'143'0,"21"8"-112"0,-9-8 36 16,9 8 8-16,-3 0-19 0,3 0-5 15,0-3-16 1,0 3-7-16,0-2-16 16,0-1-3-16,0 0 1 0,0 1-4 15,6 4 2-15,-3 1-5 16,12 5 0-16,-3 0-1 16,17 5-2-16,-5-2 3 15,12 2 0-15,-6-2-4 16,5-1 1-16,-8-2-2 0,0 0 0 15,-3 0 2-15,-3 0 2 16,-4-3 1-16,-2 1 3 16,-3-1 3-16,-3 3 2 15,-3-3-5-15,-6 3-2 0,0-3-2 16,-6 6-2 0,0-3 1-16,-12 10 1 15,3-2-1-15,-14 19-1 16,2-6 3-16,-6 8 2 15,6-8 0-15,1 3 0 0,2-9-3 16,3 1 1 0,3-3 2-16,3-5 2 15,3-3-1-15,3 1 1 16,0-4-4-16,3-2-2 16,3 0 0-16,0-3-1 0,1 1 0 15,2-1 0-15,0-2-3 0,0-3 2 16,0 0-26-1,2-3-9-15,1 0-116 16,6-15-53-16,3-11-15 0</inkml:trace>
  <inkml:trace contextRef="#ctx0" brushRef="#br0" timeOffset="12595.323">15627 8932 464 0,'-6'-8'176'0,"6"8"-137"0,-3-8 17 0,3 6 1 15,0-1-24-15,0 1-6 16,0-1-12-16,0 3-5 16,0 0-5-16,3 8-2 0,3 5 3 15,0 11 1-15,0 2 1 16,-3-5-2-16,3 17-1 16,3-9-1-16,-3 5 2 15,0-8-3-15,-3 1 0 16,0-6 1-16,0-2 0 15,0-3-2-15,-3-6 1 16,0-2-4-16,-6-8 0 16,0 0-4-16,-12-5-1 0,3 2-2 15,-18-5 0-15,7 0 0 16,-19 0 2-16,9 3 4 16,-3 0 1-16,7 2 1 15,-1 0 2-15,6 1-1 16,0 2 2-16,7 0 0 15,2 2 3-15,3 1-3 16,3 2 0-16,0-2-1 16,9 5-2-16,0 0 1 15,6 5-1-15,0-2 0 16,15 5 2-16,-3-3-1 0,17 5-1 16,-5-4 1-16,15 12 1 15,-9-5-1-15,2 14 2 16,-5-6 0-16,-3 5 1 15,-6-7-2-15,-3-1-2 16,-3-2 1-16,-4-3 1 16,-2 0-1-16,-9-5 2 15,0-3-4-15,-17-5 0 16,2 0-1-16,-18-5 0 16,6-3-5-16,-9-3 0 15,7 0 1-15,-1 1 1 0,3-1 3 16,0-2 3-16,6 0 0 15,1-3 2-15,2 2-2 16,3-2 2 0,3-2 2-16,0 2 2 0,3 0-3 15,3 3-3-15,3-1 0 16,3 6-1-16,0 0 0 16,9 11 0-16,0 0 4 15,12 10 5-15,-3-5-5 16,14 2 0-16,-5-2 0 15,6 2 0-15,-6-4 2 0,0-1 1 16,-7-2-3 0,-2-4-3-16,-3 1 2 15,-9-2 2-15,0-1-9 16,-9-5-2-16,3 0-39 16,-6-5-18-16,0-1-106 0,3-20-48 15,0 5 22 1</inkml:trace>
  <inkml:trace contextRef="#ctx0" brushRef="#br0" timeOffset="13344.387">16303 9237 280 0,'6'-8'107'0,"-6"8"-83"0,9-6 30 0,-9 6 8 16,3 0-1-16,0 0 2 16,0 0-8-16,0 0-2 15,-3-2-29-15,0-1-1 0,-3 0-1 0,0 1-8 16,-6-3-3-1,0-1-4-15,-6-2 0 16,3 3-4-16,-3 0 0 16,0-1-1-16,-3 4-2 15,4 2 1-15,-4 2 1 16,3 1-3-16,-3 5 0 16,3-3 3-16,-9 3 3 15,6 0 0-15,-5 0 2 16,2 0 0-16,-6 3 1 0,6-3 0 0,-3 2 0 15,3-2-7 1,1 3 0 0,5-3 3-16,0 2 5 15,3-2-7-15,6 5-1 16,0-2 1-16,9 10 3 0,-3-5 0 16,15 16 0-16,-3-6-3 15,12 6 1-15,-4-6-2 16,7 3 2-16,-3-5 0 15,3 0 1-15,-3-5-5 0,8-4-1 16,-5-1 1 0,12-1 2-16,-9-2 0 15,5-4-1-15,-5 1-6 16,-3-5-1-16,-3 0-21 16,-6-6-7-16,-4 0-57 15,-2-10-25-15,-3 3-104 0</inkml:trace>
  <inkml:trace contextRef="#ctx0" brushRef="#br0" timeOffset="13869.939">16038 9364 356 0,'-15'0'132'0,"15"0"-103"0,-15 0 21 16,15 0 3-16,-3 0-9 0,0 0-1 15,0 0-5 1,0 0-1-16,3 0-20 16,0 0-1-16,3 0-2 0,0 0-3 15,9 0 1-15,-3 0-3 16,9 2 2-16,-3 1-4 0,6 0 1 15,-7-1-3-15,10-2 0 16,-6 0-3-16,6 0-2 16,-3 0 5-16,0 0 1 15,-6 0 2-15,-1 0 0 16,-2 0-7-16,-6 0-2 16,0 0-9-16,-6-2-2 0,0-1-50 15,-3 0-24 1,0 1-128-1,3 2-74-15,0 0 135 16</inkml:trace>
  <inkml:trace contextRef="#ctx0" brushRef="#br0" timeOffset="14514.372">16255 8924 300 0,'3'-13'112'0,"-3"13"-87"0,9-8 31 0,-6 8 9 15,0 0-2-15,0 0 5 16,-3-2-12-16,0-1-4 0,0 3-29 16,0 0-3-16,0 0-1 15,0 0-3-15,0 0 1 16,0 0-3-16,-3 3-1 15,0-3-3-15,-3 8-1 16,0-3-3-16,-3 19 1 16,-3 18-4-16,3-5-2 15,0-5 0-15,-2 10 1 16,2-5-1-16,-6 11 2 16,3-11-2-16,-3 34-1 0,3-15 3 15,-6 10 2-15,6-13 2 16,-3-3 1-16,4-5-4 15,2-3-1-15,0-7 1 16,3-3 2-16,0-6-1 0,3-2 2 16,0-3-4-1,0-5 0-15,3-3-1 16,0 0-2-16,0-2 1 16,0-3-1-16,0-3 0 15,0 0 0-15,0-2-11 16,0-3-3-16,0 0-37 15,3-3-17-15,0 1-149 16,-6-1-110-16,0 1 128 16</inkml:trace>
  <inkml:trace contextRef="#ctx0" brushRef="#br0" timeOffset="17127.576">17023 8961 252 0,'3'-13'96'0,"0"8"-75"0,-3-6 39 0,3 9 11 15,-3-4-2-15,0 1 4 0,0 0-13 16,0 0-2 0,0 2-32-16,0 0 0 0,0 1-1 0,0-1-5 15,0 0-1 1,0 3-9-16,0 0-4 16,0 0 1-16,3 8 0 15,-3 8 1-15,3 0 2 0,0-3-1 16,0 11 0-16,0-3-5 15,0 6-1-15,0-6-1 16,0 0 1-16,-3-3-2 16,3 4 2-16,-3-9-2 15,0 0-1-15,0-2 1 0,0-3 1 16,0-3-1 0,-3-5-1-16,3 0 1 15,-6-5-1-15,3 2-3 0,-6-8 0 16,0 3-1-16,-6 1 0 15,3-1 0-15,-11 5 0 16,5 0-2-16,-12 9-1 16,6-1 6-1,-9 5 5-15,7-2-2 16,-1 3 1-16,3 0-3 0,3-1-1 16,3-2 1-16,3 3 2 15,1-3-1-15,2 2 2 16,3-2-2-16,3 0-1 15,0 0 3-15,6 3 2 16,0-3-2-16,12-1 0 16,0 1-1-16,11 0 1 0,-2-2-2 15,12-1-1-15,-6 0-2 16,6 3 1 0,-7-3 1-16,1 3 0 15,-3 0 0-15,0 3 2 16,-6-3-3-16,-1 5 0 0,-2 0 1 15,0 6 0-15,-3-3 0 16,-3 5 2-16,0-5-1 16,-3 5-1-16,0-3 1 15,-6 4-1-15,0-7 0 16,-3 4 2-16,0-3-1 16,-3 2-1-16,0-4-2 15,-6-1 1-15,3-3-1 16,-12-2-2-16,3 0 0 15,-11 0 3-15,5-2 0 16,-9-1 1-16,6 0 0 16,-2-2 0-16,5-1 0 15,0-2 2-15,3 0-3 16,3-2 0-16,3 2 1 0,1-3 2 16,2 0-3-16,0-2 0 15,3 3 1-15,3-1 2 16,0 0-1-16,0 1-1 15,3-1 1-15,0-2 1 16,0 2-1-16,0 0 2 16,3 1-2-16,0-1-1 15,0 3 3-15,0 0 2 16,0 0-2-16,0 0-2 16,0 0 0-16,6 5 1 15,-3 1-3-15,6 2 0 16,-3 0 3-16,6 2 1 15,-3-2 1-15,3 3 2 0,-1-1-1 16,1 1 2-16,0-1-2 16,0 1 2-16,-3-3-4 15,0 0 0-15,-3-3-1 0,0 0-2 16,0 1 1 0,-3-4-1-16,0 1 0 15,-3-3 0-15,0 0-5 16,-3 0 1-16,3 0-40 15,-3-3-18-15,0 1-204 16</inkml:trace>
  <inkml:trace contextRef="#ctx0" brushRef="#br0" timeOffset="31051.842">11513 10197 464 0,'-6'-11'176'0,"6"11"-137"0,-6-7 11 0,6 7-5 16,0 0-21-16,0 0-3 15,0 0-10-15,0 0-3 16,0 0-4-16,0 0-1 0,3 2 3 0,0 1 1 16,3 2 3-1,0 0-1-15,3 9 2 0,-3-1-6 16,3 8-3-16,-3-5 1 16,0 5 2-16,0-2-4 15,-3-1-1-15,0-2 0 0,-3-3 2 16,0-2-1-1,-9-6-1-15,3 0-2 16,-15-7 1-16,3-1-1 16,-20-2-2-16,8-1 0 15,-15 1 3-15,9 3 0 16,-2-1 1-16,5 0 0 16,-3 1 0-16,7-1 2 15,2 0 1-15,3 1-1 0,3-1 1 16,6 0-2-1,3 6-1-15,3 0 3 0,9 10 0 16,0-3-1-16,9 14 1 16,-3-5-2-16,15 10-1 15,-6-5 1-15,21 8-1 16,-10-9 0-16,13 6 2 16,-6-5-1-16,3 3-1 0,-7-6 1 15,-5 3-1 1,-3-6 2-16,-6 1 1 15,-3-3-1-15,-9-3 1 16,0-3-2-16,-18-2-1 16,3-2-2-16,-18-4-1 15,3 1-1-15,-5 0 0 0,5-3 3 16,-3 0 0-16,6 0 1 16,-2-3 0-16,2 0 0 15,3 1 0-15,3-1-3 16,3-2 2-16,3 2 1 15,3-2 2-15,0 2-1 16,6 3-1-16,3 0 3 16,6 5 0-16,-3 1 3 15,9 10 1-15,-3-3 1 0,12 16 2 16,-3-5-5 0,9 2-1-16,-4-2 0 15,1-3 0-15,-3-2 0 16,-3-3 2-16,-3-3-1 0,-3 0 0 15,-3 0-3-15,-9-7-2 16,0-1-17-16,-6-10-9 16,0 2-79-16,0-16-33 15,3 6-93 1</inkml:trace>
  <inkml:trace contextRef="#ctx0" brushRef="#br0" timeOffset="31951.12">12237 10358 356 0,'0'-2'132'0,"0"2"-103"0,0-6 16 0,0 6 0 16,0-2-12-16,0-1 0 15,0-2-12-15,0 0-3 16,-3-1-10-16,0 1 1 0,-6 0 2 16,0-1-4-16,-3 1 1 15,0 3-1-15,-3 2 3 0,3 0 1 16,-6 2 3-16,3-2-3 16,-2 5-1-16,2-2-2 15,-6 5 0-15,3-3-2 16,-6 6-1-16,3-1-3 15,-5 6 1-15,5-5 0 16,-3 7 1-16,3-2-2 16,-3 3 1-16,6-3 2 15,-2 2 2-15,2 1 1 16,0-3 0-16,3-3 0 16,3 3 0-16,0-3-2 15,3 0 1-15,0-2-2 16,3 2 2-16,0-2-4 15,6 2 0-15,0-3 1 0,6 1 0 16,-3 0 2-16,9 2 1 16,-3-3-3-16,6 6-1 15,0-2 1-15,6 1 0 16,-3-1-2-16,8 2 1 16,-5-3 0-16,6 0 1 15,-6-2-2-15,6-1 1 16,-6-2-4-16,11 0-2 15,-5-3 2-15,6-2 0 16,-6 0 1-16,2-3 2 16,-5 0-8-16,0-6-3 0,-6 4-26 15,-6-6-12 1,0 0-78-16,-9-3-33 16,0 3-50-16</inkml:trace>
  <inkml:trace contextRef="#ctx0" brushRef="#br0" timeOffset="32551.08">11879 10589 300 0,'-23'-3'112'0,"23"3"-87"0,-21 5 40 0,18-2 12 0,-3 0-16 16,0-3-5-16,-3 2-17 16,3-2-5-16,0 0-19 15,3 0-7-15,6 0-3 0,0 0 3 16,15-2 3-16,-3 2 0 15,15-3 1-15,-7 0-2 16,10 3-1-16,-6 0-1 16,9 0 2-16,-7 0-3 15,10 0-2-15,-6 0-2 16,3 0 0-16,-10 0-2 16,1 0-1-16,-6 0 5 15,-6 0 4-15,-3 0-7 16,-6 0-3-16,-3 0-33 15,-6-2-15-15,0 2-70 0,-6-3-31 16,3 0-42 0</inkml:trace>
  <inkml:trace contextRef="#ctx0" brushRef="#br0" timeOffset="33092.959">12112 10149 380 0,'-6'-2'143'0,"6"2"-112"0,0-6 16 16,0 6 1-16,3 0-7 16,-3 0 0-16,0 0-7 15,0 0-4-15,0 0-16 16,0 0 7-16,0 0 5 0,0 0-5 16,0 3 0-16,0 0-8 15,-3 5 0-15,3-3-6 16,-3 6 1-16,0-3-3 15,-3 13 0-15,0-3-1 0,-3 30 0 16,3-11-2-16,-6 18 1 16,3-10 0-16,-3 11 3 15,0-8-1-15,-3 23 0 16,3-13-3-16,-2 6 1 16,2-14 0-16,0-2 3 15,3-11-1-15,3-3 0 0,0-5-1 0,0-5 2 31,3 0-5-31,0-8-1 16,0-3 0-16,0-2 0 16,0-1-5-16,3-5 1 15,0 1-27-15,3-6-11 16,0 0-105-16,6-21-43 16,-3 2-26-1</inkml:trace>
  <inkml:trace contextRef="#ctx0" brushRef="#br0" timeOffset="34153.414">12814 10250 336 0,'0'-11'126'0,"0"11"-98"0,-3-8 43 0,3 8 14 0,0-2-16 16,0-1-3 0,0 1-25-16,0-1-8 15,3 3-19-15,-3 0-4 0,6 0 0 0,-3 0-4 16,3 5 2-16,0 0 4 15,3 6 2-15,-3-3-5 16,3 3-1-16,-3-1-4 16,0 1-1-16,0-3-1 15,-3-3 1-15,0 0-2 16,-3-5 2-16,0 0-2 0,-6-5-1 0,0 2-2 31,-12-2 1-31,3 0-1 16,-18-1 0-16,6 1 0 15,-8 2 0-15,5 1 4 16,-3 2 1-16,6 0-1 16,-2 5-2-16,2 0-2 0,0 6-1 15,6-3 2-15,0 8 0 16,4-3 1-16,-1 8 2 16,6-2-1-16,9 5-1 15,0-3 3-15,9 3 0 16,-3-3-1-16,12 5 1 0,-1-5 0 15,19 0 1 1,-6-2-5-16,18 2 1 0,-7-2 0 0,4 2 2 31,-9-3-1-31,0 9-1 16,-7-6 1-16,-5 11 1 16,-3-6-1-16,-9 3 2 15,0-5-2-15,-12 3-1 16,0-6 1-16,-18 0-1 15,3-3-5-15,-17-4 1 0,5-1 0 16,-6-5 2-16,6-3-1 16,-5 0-1-16,5-2 3 15,-3-3 0-15,6 0 1 16,-3-3 0-16,4 1 0 16,5-4 0-16,3 1 0 15,6-3 2-15,3 0-1 16,9 0 2-16,0 3-2 15,6 5 2-15,0 0 0 16,6 13 1-16,0-2 0 16,6 7 0-16,-3 1 2 15,11-1 1-15,-8-2-1 16,6 0-1-16,-6-3-1 16,0-2 2-16,-3 0-3 0,-3-3-2 15,-3-1 0-15,-4-1-1 16,-2-4-5-16,-6-2 1 15,3 0-29-15,-5-5-13 16,-1 2-124-16,3-23-55 0,0 5 16 16</inkml:trace>
  <inkml:trace contextRef="#ctx0" brushRef="#br0" timeOffset="35718.128">13415 10485 320 0,'-17'3'121'0,"17"-3"-95"0,-18 0 31 16,18 0 6-16,-6 0-13 15,0 0-3-15,0 0-11 16,0 0-3-16,3-3-18 16,0 3-7-16,9-2-1 0,0-1 2 0,9 1 2 15,0-1 1-15,17 6 2 16,-5-3-3-16,18 5 1 15,-7-3-5-15,7 1-2 16,-9 0-5-16,0-1 0 16,-10 1 0-16,-2-3 2 15,-3 0-6-15,-3-3 1 16,-3 1-28-16,-6-1-11 16,-3 0-48-16,-3 1-19 15,0-1-82 1</inkml:trace>
  <inkml:trace contextRef="#ctx0" brushRef="#br0" timeOffset="35968.755">13412 10639 400 0,'-14'3'148'0,"14"-3"-115"0,-9-3 26 15,9 3 5-15,0-3-22 16,0 3-4-16,6-2-13 15,0-1-6-15,8 0-11 16,1 1-1-16,21 2 3 0,-6 0-6 16,17 0-2-16,-8 0-4 0,6 0-1 15,-10 0-20 1,1-3-10-16,-6 3-27 16,-3-3-10-16,-6 1-45 15,-4-6-16-15,-2 0-19 0</inkml:trace>
  <inkml:trace contextRef="#ctx0" brushRef="#br0" timeOffset="36340.149">13662 10239 420 0,'-35'-5'159'0,"35"5"-124"0,-27 3 33 0,24-3 6 16,-3 2-33-16,3 1-11 15,3 2-18-15,0-2-6 16,21 8-4-16,-3-4-2 0,17 9 1 0,-5-2-1 15,3 4 0-15,-3-2 0 16,3 5 0-16,-7-2 0 16,4 4 0-16,-6-4 8 15,-3 2 7-15,-3-2-1 16,-12 5 2-16,-1-6-3 16,-7 3 2-16,-1-5-2 15,-9 3 0-15,3-4-3 16,-6 4-1-16,0-3-3 0,-3 0 1 0,3-3-4 31,-3-2-2-31,3-4 0 16,1 1 1-16,2-2-10 15,3-4-4-15,3 1-54 16,6-6-23-16,0 1-160 16</inkml:trace>
  <inkml:trace contextRef="#ctx0" brushRef="#br0" timeOffset="36891.324">14401 10425 432 0,'-9'-30'162'0,"9"30"-126"0,-6-29 16 0,6 27-2 15,0-6-13-15,0 0-2 16,0 3-11-16,0-1-4 15,0 19-12-15,0-2 8 0,3 26 4 16,0-5 1-16,3 18 2 16,-3-10-7-16,3 39-1 15,0-15-9-15,0 2-4 16,0-13 1-16,-1-3 0 16,1-10-4-16,0-6-1 15,-3-2-15-15,0-8-6 0,0-6-35 16,-3-5-14-1,0 1-65-15,0-14-24 16,0 0-22-16</inkml:trace>
  <inkml:trace contextRef="#ctx0" brushRef="#br0" timeOffset="37238.286">14353 10525 468 0,'-15'-13'176'0,"15"13"-137"0,-6-21 9 0,6 18-7 0,0-10-20 16,0 0-4-16,6-11-4 16,0 3-1-16,12-3-6 15,-3 5 3-15,21 3 1 0,-7 3-3 16,13 13 1-16,-6 0-3 16,0 11 2-16,-7-1 5 15,1 9 2-15,-6-3 1 0,-6 5 4 16,-3-3-5-1,-9 6 2-15,0-3-7 0,-18 3-1 16,3-5-4-16,-18 2-3 0,6-5-3 16,-6 2 1-1,3-4-12-15,4-4-7 16,2 1-44-16,9-3-21 16,3-3-51-16,18-2-22 0,-3-1-25 15</inkml:trace>
  <inkml:trace contextRef="#ctx0" brushRef="#br0" timeOffset="37626.482">14871 10597 500 0,'-6'0'187'0,"6"0"-146"0,-3 0 13 0,3 0-3 0,0 0-28 16,0 0-7-16,0-6-8 15,0 1-3-15,-3-6-3 16,3 1 1-16,-3-3 0 0,0 2 3 15,-3-2 3-15,0 0 0 16,0 2 2-16,0 3-4 16,-3 8 1-16,1 0-5 15,-4 13 0-15,3-2 1 16,-3 5 2-16,3-3-1 16,3 8 2-16,0-2-2 15,6-1 0-15,0-2-3 16,3-3 1-16,0-2-2 15,3-9-1-15,0-2 1 16,3-2 1-16,-3-1-3 0,3-2 0 16,-3 0 1-16,5 2 0 15,-2 0 0-15,3 3 2 16,-3 0-1-16,6 3 2 16,0 0-7-16,3-1 1 15,-3 1-32-15,6 0-14 16,-7-1-63-16,13-2-28 15,-6 0-77 1</inkml:trace>
  <inkml:trace contextRef="#ctx0" brushRef="#br0" timeOffset="38321.126">15249 10496 480 0,'-6'-8'178'0,"6"8"-138"0,-6-13 13 0,6 13-5 0,-3-8-24 16,0 3-3-16,-3-1-7 15,3 1-1-15,-6 0-7 16,0-1-2-16,-5 9 2 0,2 0-3 16,0 7 0-16,3 1-3 15,6 7-3-15,0-4 2 16,12 4 0-16,0-2-2 16,6 5 2-16,-3-2-1 15,5 2 0-15,-2-3 4 16,0 1 1-16,-3-3 1 15,-3 2 0-15,0-4 9 0,-9 1 3 16,0-1-7-16,-6-1-3 16,3-2-4-16,-6-9-2 15,0 1-6 1,0-11-4-16,3 0-1 0,6-5-1 16,0 2 0-16,6-2 0 15,0 2 0-15,12-2 2 16,-3 2 1-16,21-4 1 15,-7 1 2-15,10-4 4 16,-6 2 3-16,0-5 2 0,-7 5 1 16,-2 0 2-16,-6 3 8 15,-6 0 3 1,-3 2-6-16,-9 8-4 0,0 1-4 16,-15 7 0-16,3-2 0 15,-9 5 1-15,6-3-2 16,0 3-2-16,4-3-2 15,5 3 1-15,3 0-1 16,12 3 0-16,-1-3 2 16,16 2 0-16,-6 1 0 15,9 2 0-15,-6-3 0 16,3 4 0-16,-7-4 6 16,-2 4 6-16,0-4 5 0,-9 3 4 15,0 1-7 1,-9-1-1-16,0-3-7 15,-15 1-2-15,3-3-4 16,-20-5-3-16,5-1-12 16,-12-7-2-16,10 2-63 0,-1-2-24 15,6 0-136 1</inkml:trace>
  <inkml:trace contextRef="#ctx0" brushRef="#br0" timeOffset="38805.393">16124 10515 428 0,'-18'0'162'0,"18"0"-126"0,-6 0 12 0,6 0-4 15,3-3-17-15,0 0-3 16,9-2-10-16,-3 0-1 15,15-1-8-15,-3 4-3 0,18-4-1 16,-7 4-15-16,7-3-5 16,-6 2-28-16,-1-5-12 15,-5 5-31-15,-6-2-13 0,-6 0-53 16</inkml:trace>
  <inkml:trace contextRef="#ctx0" brushRef="#br0" timeOffset="39949.435">16199 10205 444 0,'-9'-11'165'0,"9"11"-129"0,-3-5 21 15,3 5 2-15,0 0-22 16,0 0-4-16,0 0-10 16,0 0-5-16,0 3-10 15,0-3 4-15,0 10 1 0,0-2-2 16,-3 21 1-16,0-5-3 15,3 21 2-15,0-8-6 16,0 8-1-16,0-8 0 16,6 3 2-16,-3-3-3 0,9 8-2 15,-3-8 0-15,14 3 1 16,-2-6-1-16,12-7 2 16,-6-6-2-16,8-13 2 15,-5-3-2-15,3-10 2 16,-3-1-2-16,-3-4-1 15,-7-1 1-15,1-5-1 16,-3 3 0-16,-6-3 0 16,0 3-3-16,-6-3 2 0,0 3 1 15,-6 0 0 1,0 2 0-16,-6 3 0 0,0 0-3 16,-6 6 2-1,3-1-1-15,-3 6 0 0,0-1 2 16,3 9 2-1,0-3-3-15,9 5-2 0,0-3 4 16,9 6 3-16,0-2-1 16,6-1-2-16,-3-3 2 15,9-7 0-15,-6 0-4 16,12-9 1-16,-7 4 0 16,7-6 0-16,-3 3 0 15,0-6 2-15,-3 3-1 16,-4-5-1-16,-2 2 1 0,-3 1-1 15,-3 2-5 1,3 2-1-16,-3 4 3 0,6 4 1 16,0 1-1-16,6 8 2 15,-3-3 3-15,-1 5 1 16,-2-3-1 0,-3 1 1-16,0 0 0 0,-3-4 1 15,-3 1-2-15,-3-5 1 16,0 0-2-16,-9-3-1 15,0 0-2-15,-9-3-1 16,0 0-3-16,-6-2 1 0,4 0 3 16,2 0 3-1,3 2-2-15,3 0-2 16,3 1 2-16,12 4 0 16,0 1-2-16,15 0 2 15,-4-1 1-15,10 1 2 16,-3-1-1-16,3-4-1 0,-3-1-2 15,2-5-1-15,-5 3-1 16,3-11 0-16,-3 3 3 16,0-24 2-16,-6 8 0 15,-3-22-1-15,-3 9-2 16,-7 0 1-16,1 7-1 16,-3 4 0-16,0 4 4 15,-3 3 3-15,1 6 0 0,-1-1 2 16,0 6-2-1,0 3 2-15,0 2-4 16,0 5 0-16,3 0-1 16,0 6-2-16,0-3 1 15,3 18-1-15,-3-2 0 0,3 27 2 16,0-9-1 0,3 11 2-16,-1-8-2 0,7 5 2 15,-3-5-2-15,15-2-1 16,-6-6-2-16,15-3 1 15,-4-4-1-15,4-9-2 16,-6-3-4-16,-3-7-2 0,-3 0-11 16,-3-9-4-1,-4 1-44-15,-2-11-17 16,-3 3-110 0,-12-21-88-16,0 4 109 15</inkml:trace>
  <inkml:trace contextRef="#ctx0" brushRef="#br0" timeOffset="40144.912">16773 10300 468 0,'-39'-2'176'0,"39"2"-137"0,0-6 13 16,0 6-4-16,24-5-19 15,-3 0-2-15,27 2-14 16,-10 0-5-16,25 1-5 15,-12 2-14-15,23 2-4 0,-12 1-48 16,4 2-19-16,-12 1-130 16</inkml:trace>
  <inkml:trace contextRef="#ctx0" brushRef="#br0" timeOffset="42266.874">18175 10324 252 0,'-27'-3'96'0,"27"3"-75"0,-26 0 34 16,23 0 10-16,-9 3 3 0,3-3 4 15,-3 0-6 1,0 0-2-16,0-3-35 16,0 1 1-16,3-1 1 0,0 0-6 15,3-2 0-15,0 3-10 0,6-4-4 16,0 1-4-16,24 0-2 15,-3-1 1-15,27 4 1 16,-10-1-3-16,10 0-1 16,-9 3-3-16,2-2-1 15,-5-1 3-15,0 0 1 16,-6 1-6-16,-4-1 0 16,-2 1-10-16,-3-1-2 15,-6 0-12-15,-3 1-5 16,-3-1-30-16,-6 0-10 15,0 1-39-15,-3 2-17 16,0 0-42 0</inkml:trace>
  <inkml:trace contextRef="#ctx0" brushRef="#br0" timeOffset="42516.964">18244 10485 288 0,'-48'14'107'0,"48"-14"-83"0,-45 8 46 16,39-6 16-16,-5-2-13 15,-1 0-3-15,0 0-20 16,3 0-9-16,3-5-23 16,3 0-2-16,15-6 0 0,-3 3-2 15,26 3 2-15,-5-3-3 16,12 5 0-16,-6 1-7 16,5-1-4-16,-8 3-6 15,12-5-2-15,-10-1-22 16,7-7-8-16,-6 3-33 0,-6-6-11 15,-4 2-24-15,-11-1-8 16,0 1-49 0</inkml:trace>
  <inkml:trace contextRef="#ctx0" brushRef="#br0" timeOffset="42941.2">18422 10141 420 0,'-12'-7'159'0,"12"7"-124"0,-12 0 35 0,12 0 6 0,-3 2-29 15,0 1-6 1,1-1-23-16,-1-2-9 16,6 3-5-16,-3-3-1 0,8 5 0 0,-2 1-1 15,12 2-2-15,-3-3 1 16,18 3 1-16,-6-3-1 16,14 3 2-16,-5 0-4 15,0 3 0-15,-6-1 3 16,-4 3 3-16,-5-2 7 15,-6 13 4-15,0-6-2 0,-15 17 0 16,0-6-2 0,-15 5 0-16,3-5-6 15,-15 3-2-15,7-3 0 16,-4-2 0-16,3-6-2 16,0-3-2-16,3-2 1 15,3 0-1-15,0-3-3 16,4-2 2-16,2-3-8 15,3-3-4-15,0-2-42 16,6-3-18-16,0 0-115 0,18-21-48 16,-4 5 56-1</inkml:trace>
  <inkml:trace contextRef="#ctx0" brushRef="#br0" timeOffset="43916.587">19378 10075 428 0,'-12'-10'162'0,"12"10"-126"0,-6-19 36 31,6 17 9-31,0-4-31 0,0 1-8 16,0-3-19-1,0 3-7-15,0 2-9 16,0 0-1-16,3 11 4 0,0 0-2 15,3 8 3-15,0-3-2 0,3 3 0 16,0-2-5-16,3-1-3 16,-4-3 0-16,1-2 1 15,0 0-1-15,-3-2 2 16,0-1 0-16,-6-3 3 16,0 1-8-16,-6-3 0 15,0 0-2-15,-6-3 2 16,4 3-1-16,-10-2-1 15,3-1 0-15,-9 1 3 16,3-1-2-16,-18 0 1 16,10 1 2-16,-13 2 2 15,6 0-3-15,-2 0 0 0,5 0 1 16,3 2 0 0,6 1 2-16,3 2 1 0,4 0-1 15,2 3-2-15,3 0 3 16,12 0 0-16,0 0-1 15,21 5 1-15,-4-2-2 16,19 10 2-16,-6-5-2 16,6 18-1-16,-7-7 1 15,1 13-1-15,-6-9 0 16,0 4 2-16,-3-6 1 16,-3-3 1-16,-4-2-5 15,-5-5-1-15,0-3 1 16,-6-3 2-16,0 0 0 15,-6-5-1-15,0 0-2 0,-12-3 1 16,3 0-4-16,-20-5-1 0,5 0 0 16,-15 0 4-1,7 0-1-15,-1-2 1 16,6-1 2-16,0 1 2 16,6-1-1-16,4 0-1 15,5 1 3-15,3-4 2 0,0 4-2 16,6-4 0-16,0 4-1 15,6 2 1 1,0 0-2-16,15 8-1 16,0 0 5-16,12 5 1 0,-4-3-2 0,10 4-3 31,-6-1 2-31,3 3 2 16,-6-3-2-16,-1 0-2 0,-5-2 0 15,0-3 1-15,-3 0-1 16,-3-3-1-16,-3 0 1 15,-3-5-1-15,0 0-11 16,-6-2-5-16,0-1-50 16,-3-2-19-16,0-1-170 15</inkml:trace>
  <inkml:trace contextRef="#ctx0" brushRef="#br0" timeOffset="44905.985">20158 10218 288 0,'6'-2'110'0,"-6"2"-86"0,6-3 29 0,-6 3 8 16,0 0-10-16,0 0 0 15,0 0-18-15,0 0-8 16,0 0-14-16,0 0 1 0,-3-3 4 15,0 1-2-15,-3-1 2 16,3 0-5-16,-9 1 1 16,3-1-3-16,-9-2 0 15,3 2-1-15,-9 0 0 16,3 1 0-16,-8-1 0 16,5 1-2-16,-3 2-1 15,3 0-3-15,0 0 1 0,4 0-2 0,-1 2-1 16,3 1 3-1,0 2 0-15,3-2-1 16,-3 2 1-16,3 0 0 16,-2 6 3-16,2-3-1 15,-3 13 0-15,3-2 1 16,3 18 3-16,0-8 2 0,9 10 3 16,0-7-5-1,9 5-3-15,0-5 1 0,9 2 2 16,-3-7-2-1,12-1-2-15,-6-5 2 16,26-2 0-16,-5-3-3 16,15-3-1-16,-13-2-1 15,4-3 1-15,-9-1-4 0,-1-1 0 16,-8-4 1-16,0 1 2 16,-6-3-8-16,-3 0-1 15,-4 0-18-15,-2-3-9 16,-3 1-42-16,-3-4-18 15,-3 1-83-15,-6-8-37 16,3 2 58 0</inkml:trace>
  <inkml:trace contextRef="#ctx0" brushRef="#br0" timeOffset="45143.629">19774 10419 348 0,'-27'0'132'0,"27"0"-103"0,-12 0 45 16,12 0 12-16,0 0-30 0,0 0-9 16,6-5-19-1,0 2-6-15,12-5-13 16,0 3-8-16,32 0-1 0,-8 2-13 15,23 3-5-15,-14 0-56 16,26-8-24-16,-14 3-102 16</inkml:trace>
  <inkml:trace contextRef="#ctx0" brushRef="#br0" timeOffset="46138.609">20759 10091 260 0,'-3'-8'99'0,"3"8"-77"16,0-2 44-16,0 2 15 0,0 0 0 16,0 0 1-16,0-3-21 15,0 3-8-15,0-3-30 16,0 1-5-16,0-1-1 0,0 3-7 16,0 3-1-16,0-3-1 15,3 10 2-15,0-2-3 0,3 3 1 16,-3-1-3-1,3 1 0-15,0 0-3 16,0-4-2-16,-3 1-2 16,0 0 1-16,0-2 5 15,-3-1 2-15,0-2-2 0,-6-1-3 16,0 1 0-16,-3-3 1 16,0 0-1-16,-3 0-1 15,0 0-2-15,-6-3-1 16,3 1 2-16,-11-1 0 15,5 0-2-15,-15 3 0 0,6 0 4 16,-5 0 1 0,5 0 0-16,-3 0-2 15,6 0-2-15,3 3 1 0,4 0 1 16,2 2 2-16,3 0 1 16,6 3 1-16,3 0-2 15,12 3 1 1,-3-1 0-16,21 6 3 0,-3-3-1 15,14 11 0 1,-5-3-1-16,3 8 0 0,-6-5-7 16,2 5 0-16,-2-5 1 15,0 3 1-15,-6-6 1 16,0 0 0-16,-4 0 2 16,-2-2 1-16,-3-4-4 15,-3-1 1-15,-3-4 0 16,-6 1 2-16,0-3-1 15,-3 0-1-15,0 0 1 0,-6 0-1 16,3-3-3 0,-9 0 0-16,3-2-3 0,-17-3 1 15,5 0 1-15,-18 0 2 16,9 0 1-16,-5 0 3 16,5 0-1-1,3 0-1-15,6 0-2 0,4 0 1 16,2 0 3-16,3 0 1 15,3 0 3-15,9 0 1 0,-3 0 1 16,21 5 0 0,-6 0-2-16,15 6 1 15,-6-3-4-15,8 5 0 16,-5-2-1-16,0 5 1 16,-3-3-2-16,-3 0-1 15,0-2-2-15,-6-1-1 16,-1-2-12-16,-5 0-5 15,0-3-51-15,-9-2-23 0,3 0-153 16</inkml:trace>
  <inkml:trace contextRef="#ctx0" brushRef="#br0" timeOffset="195035.243">17238 17338 400 0,'-6'-5'148'0,"6"5"-115"0,-3 0 8 0,3 0-2 0,0 0-12 15,0 0 1-15,0 0-6 16,0 0-2-16,0 0-11 0,0 0 1 0,-6 0 3 16,3 5-3-16,3 14 2 15,0-6-3 1,0 27 0-16,0-6-5 16,3 11-1-16,-3-8-1 15,9 3-2-15,-6-9-2 16,3 4 1-16,-4-9 1 15,1 9 2-15,0-12 1 0,0 4 1 16,0-6-2 0,-3-2 1-16,0-1 0 0,0-5 3 15,0-5-3-15,-3-8-2 16,0 0 0-16,-3-8-1 16,4 0 2-16,2-2 1 15,0 2-4-15,5-3 1 16,1 3-2-16,9-5 0 15,-3 0-3-15,12 0 1 0,-3 5-3 16,3-3 0-16,-3 3-1 16,2 3 0-1,-2 0 2-15,0 2 4 16,6 3 1-16,-9 3 1 16,-3-3 0-16,-1 5 2 15,-2 0 1-15,-3 3 1 0,-3-3 0 16,-3 9 0-16,0-1-2 15,-6 0 1-15,0 0 4 16,-9 9 6-16,3-7-1 16,-11 7 1-16,2-9-5 15,-9 5 0-15,6-4-5 16,-6-1-2-16,3-5 2 16,-2 0 0-16,5-3-8 15,0-5-2-15,3 0-20 0,3-8-8 16,3 3-48-1,9-8-19-15,3-1-103 16</inkml:trace>
  <inkml:trace contextRef="#ctx0" brushRef="#br0" timeOffset="195676.605">18378 17441 352 0,'-3'0'132'0,"3"0"-103"0,0-10 16 15,0 10 2-15,0 0-11 16,0-3 2-16,-3-2-11 16,0 0-2-16,-6-3-14 15,3 2 2-15,-9 1 1 0,3-3-3 16,-9 8 1-16,3 0-5 15,-11 5-2-15,2-2-2 16,-6 8-3-16,6-3 3 16,-3 5 2-16,7 0 0 0,-4 11 0 15,6-8-1-15,-3 7 0 16,3-4 0-16,-5 2 0 16,8 0 0-16,-3 3 0 15,3-5 0-15,-3-3 0 0,3 2 0 16,3-5 0-1,4 1-5-15,5-1 1 0,3 0 2 16,9 0 1 0,-1 0-1-16,13 1 1 15,-3-4-4-15,12 3-2 16,-3-5-1-16,26 0 3 16,-11 3 2-16,9-6 2 15,-10-2-8-15,4 2-4 16,-9-2-15-16,-3-1-7 0,-4 1-20 15,-2-3-5-15,-3 0-38 16,-6-3-16-16,0 1-53 16</inkml:trace>
  <inkml:trace contextRef="#ctx0" brushRef="#br0" timeOffset="195889.141">17940 17738 404 0,'-3'-8'151'0,"3"8"-118"0,12-14-2 0,-9 14-8 0,9 0-19 16,-3 0-5-1,21 0-6-15,-4 0-1 16,22 0 4-16,-9-5-31 0,5 5-11 15,-8-2-74 1,0-4-74-16,-9 1 60 16</inkml:trace>
  <inkml:trace contextRef="#ctx0" brushRef="#br0" timeOffset="196239.757">18080 17240 460 0,'-18'0'170'0,"18"0"-132"0,-9 0 7 15,9 0-5-15,0 0-15 0,0 0-2 16,0 6-2 0,0-4 1-16,0 3-12 15,0 3 5-15,-3 22 3 0,0-9-6 16,0 45-2-16,0-16-3 15,-3 11-2-15,3-11-1 16,0 19 2-16,0-13-1 16,3 10 0-16,0-13-1 15,0 0 2-15,0-8-5 0,0-8-3 16,0-8-19-16,0-3-9 16,0-7-59-16,3-6-25 15,0-8-108 1</inkml:trace>
  <inkml:trace contextRef="#ctx0" brushRef="#br0" timeOffset="196902.565">18863 17457 320 0,'6'-8'121'0,"-6"8"-95"0,3-13 16 15,0 13-1-15,0-5-6 0,0 5 4 16,-3-6-10 0,0-1-3-16,0 1-15 15,0-2 4-15,-3 3 3 0,0-3-6 0,-9 5 1 16,3 1-6-16,-18 4 1 16,6 1-3-16,-20 8 0 15,8-3-1-15,-3 5 2 16,6-5-1-16,4 5 0 15,5 0-3-15,3-8 1 16,3 3 0-16,6 3 1 16,3-3-2-16,15 3 1 15,0-4-4-15,21 12 0 16,-3-6 3-16,8 3 3 0,-5 3 0 16,3-1 2-16,-6-5-2 15,5 6 0-15,-8-3 10 16,-3-3 5-16,-3 0 5 15,-6 3 4-15,-3-3-9 16,-6 1-2-16,0-1-6 16,-9 0-2-16,0-5-6 15,-15 0-1-15,3 2-1 16,-18-7-2-16,-17-3-4 0,17 0 0 16,6 0-7-1,0 0-1-15,7 0-26 16,2 0-13-16,3-3-53 15,15-2-23-15,0 0-83 0</inkml:trace>
  <inkml:trace contextRef="#ctx0" brushRef="#br0" timeOffset="197236.65">19291 17291 444 0,'-11'2'167'0,"11"-2"-129"0,-9-2 13 0,9 2-4 16,-3 0-16-16,0 0-1 15,-6 0-8-15,3 0-4 16,-9 2-10-16,3-2 4 0,-9 8 3 16,3-5-3-16,-8 7 1 15,2-4-2-15,-6 20 1 16,6 1 0-16,0 15 0 15,6-8-6-15,10 11-2 0,-1-10-4 16,20 10-1 0,-2-11-1-16,21 3 0 0,-6-3-14 15,6 3-4-15,-3-10-25 0,2 5-12 16,-5-11-42 0,3-3-19-16,-6-10-79 15</inkml:trace>
  <inkml:trace contextRef="#ctx0" brushRef="#br0" timeOffset="197705.655">19357 17306 444 0,'-9'-5'167'0,"9"5"-129"0,-3 0 15 0,3 0-3 16,0 3-22-16,0-1-5 15,0 6-12-15,0-2-3 16,0 20-4-16,0 1-1 0,3 23 3 15,-3-11 1-15,3 6 3 16,0-10 4-16,0 5 3 16,-3-9-3-16,0-4 2 15,0-1-7-15,0-7-1 16,0 2-6-16,0-11-2 0,0 4-2 16,3-14 0-1,0 0-3-15,0-14 1 0,0 9 2 16,6-11 1-16,0 3-6 15,9-3-3-15,-4 3-3 16,13 5 0-16,-6 3 7 16,9 5 3-16,-6 0 9 15,-1 10 4-15,-2-7 3 16,-6 10 5-16,0-2-1 16,-15 2 1-16,0-5-5 15,-18 10 0-15,6-4-10 16,-14-1-2-16,5 0-3 15,-6 0-2-15,6-5-19 16,-3-8-8-16,3 0-37 16,4-8-14-16,2 3-65 15,6-21-28-15,0 4 6 16</inkml:trace>
  <inkml:trace contextRef="#ctx0" brushRef="#br0" timeOffset="197935.292">19720 17227 464 0,'12'8'173'0,"-12"-8"-135"0,30 18 32 15,-24-18 3 1,9 8-31-16,-3 3-11 16,14 2-13-16,-2 0-2 15,9 9-9-15,-6 1 0 0,-1 25 3 16,1 18-2-16,-18-2 3 15,-15-11-6-15,-9-3-3 16,3-10-10-16,-20 34-5 0,-19 21-24 16,-2-34-9-1,11-16-64-15,-30 0-29 0,16-11-68 16</inkml:trace>
  <inkml:trace contextRef="#ctx0" brushRef="#br0" timeOffset="198773.784">16464 17359 300 0,'-33'-2'112'0,"33"2"-87"0,-30 2 29 0,27-2 5 15,-3 0-18-15,0 0-6 16,0 0-18-16,3 0-6 16,15 0-7-16,-3 0 6 0,21 0 3 0,-3 0-4 15,11 6-3 1,-8-6-3-16,27 0-3 0,-13 0-6 16,16 0-1-16,-10 0-19 15,1-6-8-15,-9 6-22 16,-4-2-10-16,-5-4-22 15,-6 1-7-15,-6 5-17 16</inkml:trace>
  <inkml:trace contextRef="#ctx0" brushRef="#br0" timeOffset="198966.972">16562 17539 340 0,'-24'3'129'0,"24"-3"-100"0,-6 0 20 0,6 0 2 15,3 0-15-15,0 0-3 16,9 0-15-16,-3 0-6 16,18 5-7-16,-4-5-4 0,31 5 0 15,-9-2-17-15,11-6-4 16,-11-2-25-16,0 0-9 16,-7-3-23-16,-2-11-6 15,-6 6-51 1</inkml:trace>
  <inkml:trace contextRef="#ctx0" brushRef="#br0" timeOffset="199296.707">16916 17261 332 0,'-54'-2'123'0,"54"2"-95"0,-32-6 27 0,29 6 5 0,-3 0-21 16,0 0-5-16,0 0-20 0,3 0-9 16,3 0-3-1,0 0-2-15,21 6 0 0,-6-4 2 16,14-2 1-16,-5 6-1 15,6-1-2-15,-6 0 1 16,3 3 1-16,-7-2-1 16,1 7-1-16,-3-3 12 15,-3 14 4-15,-3-3 7 16,-9 22 3-16,0-14-2 16,-6 10-1-16,3-7-3 0,-9 0-3 15,3-6-9-15,-6-4-5 16,3-4-13-16,-3-5-6 0,3 1-45 31,0-1-20-31,3-8-134 16</inkml:trace>
  <inkml:trace contextRef="#ctx0" brushRef="#br0" timeOffset="208169.078">11257 15737 360 0,'3'-15'134'0,"3"4"-104"0,3 0 20 15,-6 11 2-15,0-2-14 16,0-1 0-16,-3 0-4 15,0-2 1-15,-3 0-19 0,-3-3 2 0,-3 0 2 16,-6-3-11 0,-3 3-2-16,-5 3-7 15,-10 0-3-15,-15-3 2 0,-20 5 0 16,-7-2-2-16,-2 2 2 16,-9-5-1-16,-24 3 0 15,-4 0-3-15,-2 0 1 16,-27-1 0-16,7 6-1 15,-10-2 6-15,-12 4 1 16,15 1 2-16,12 0 0 16,-6-1-2-16,3 3 1 15,21 1-2-15,21 2 2 0,8-3-4 16,28 0 0 0,8-2 5-16,-11 10 5 15,-13 3-3-15,13 0 2 0,8 0-3 16,9 2 2-16,7 1-4 15,5 5-2-15,3 2 0 16,3 1-1-16,4 2 0 16,2 0 2-16,3 5-1 15,3 14 2-15,-3 42 0 16,3 2 1-16,3-4 0 0,3 7 2 0,3 35-3 31,3-62 0-31,0-12-1 16,6 26-2-16,6 61 1 15,-3-69-1-15,0-8 0 16,9-2 2-16,-3-17 1 16,9 9 1-16,17 18-5 15,-17-40 1-15,-3-5 0 16,3 0 0-16,-4-5-3 0,7-3 0 16,15 11-1-16,-6-11 0 15,2-15 3-15,-11-6 0 0,-3 0 1 16,36-6 0-1,38-2-3-15,-12 0 0 16,6-2 2-16,24 7 0 0,4-2-2 16,-16 0 0-16,18 5 2 15,18 0 0 1,-15 0-2-16,12 5 0 16,17-2 2-16,-20-1 2 15,0 1 0-15,18 2 2 16,-18 0-2-16,-18-2 2 15,6-3-2-15,-3-3-1 0,-12-2 3 16,-17 0 0-16,-19 2-4 16,-14-7-1-16,-10 4 3 15,-20-2 1-15,-6 3 0 16,0-3-2-16,12-5 3 16,-10-6 0-16,-5-7 1 15,-9 7 0-15,-3-2-2 16,0-18 1-16,-3-33-4 15,-3 9 0-15,-3-6 1 0,0 0 0 16,3 16 0 0,-3-24 2-16,-6-63-1 15,3 42-1-15,3 19 1 0,-3-16-1 16,0 26 2-16,-3-16 1 16,-8-42-1-16,8 61-2 15,0 8-2-15,0 8 1 16,0 7-15-16,0 4-6 15,-3-12-77-15,3 22-33 16,-9 16-82 0</inkml:trace>
  <inkml:trace contextRef="#ctx0" brushRef="#br0" timeOffset="-206821.518">20280 17388 400 0,'-18'-5'148'0,"18"5"-115"0,-12-5 22 15,12 5 2-15,-3 0-16 16,0 0-1-16,3 0-19 16,0 0-7-16,3 0-9 15,0 0 1-15,12 0 0 0,-3 0 0 0,38 0-1 16,-8 0-3-16,21 0-2 16,-16 0 1-1,13 0-1-15,-13-5 4 16,13 5 5-16,-13-3-1 15,-2 3 3-15,-6 0-6 0,-9 0-1 16,-4 0-2-16,-11 0-2 16,-3 0-26-16,-12-5-12 15,0 5-45-15,-9 0-20 16,3 0-97 0</inkml:trace>
  <inkml:trace contextRef="#ctx0" brushRef="#br0" timeOffset="-206509.456">20321 17685 436 0,'-35'0'165'0,"35"0"-129"0,-12 0 24 16,12 0 0-16,0 0-25 15,0 0-7-15,0-3-9 16,0 0 0-16,15 1-10 15,-3-3 1-15,35 5 1 0,-5 0-4 16,11 0-2-16,-8 0-5 16,6 5 0-16,-10-3 0 15,10 1 0-15,-9 0-11 16,2-3-3-16,-8 0-20 16,-3 0-5-16,-6 0-26 15,-10-6-12-15,-2 4-51 16,-12-25-23-16,0 4 7 15</inkml:trace>
  <inkml:trace contextRef="#ctx0" brushRef="#br0" timeOffset="-206193.277">20699 17240 488 0,'-14'0'184'0,"14"0"-143"0,-9 8 17 0,9-8-1 15,0 5-29-15,0-5-7 16,3 6-13-16,0-4-6 15,6 4-1-15,-1-1-4 0,19 3 2 16,-6-3-4-16,24 3 1 16,-7 0 0-16,7 3-1 15,-9-3 4-15,0 5 2 16,-7 0 6-16,-8 24 6 0,-3-10 6 16,-15 20 5-1,0-7-6-15,-24 5-3 0,3-8-6 16,-15-3-4-16,7-2-5 15,-4-5 0-15,6-4-16 16,3-7-6-16,3-3-38 16,7-7-14-16,-1-1-104 15,21-18-45-15</inkml:trace>
  <inkml:trace contextRef="#ctx0" brushRef="#br0" timeOffset="-204976.933">21223 16862 408 0,'-32'0'154'0,"32"0"-120"0,-15-5 34 16,15 5 8-16,-3 0-27 15,0 0-7-15,3 0-23 16,0 0-7-16,12 0-8 16,-3 0-1-16,35-3 3 0,-5 0-5 15,15 1-3-15,-10-4-21 16,1 6-10-16,-6-2-36 15,-1-1-16-15,-5 3-98 16,3-8-67-16,-10 6 112 0</inkml:trace>
  <inkml:trace contextRef="#ctx0" brushRef="#br0" timeOffset="-204181.344">21515 16470 500 0,'-24'0'187'0,"24"0"-146"0,-18 6 13 0,18-4-5 16,-3 4-25-16,0-1-3 0,0 11-11 16,0-3-4-1,3 19-3-15,0-3 4 0,3 13 3 16,-3-7 1-16,3 9 3 16,0-6-5-16,6 33-3 15,-3-13-3-15,9 14-3 0,-3-19 1 16,6-6 1-1,-3-2-3-15,6-8 0 0,-3-8-1 16,8-10 0-16,-5 2 0 16,6-16 0-16,-3 6-3 15,0-22 1-15,-7-2-3 16,-5-19 0-16,0 3 1 16,-12-8 4-16,0 11 1 0,-3 2 3 15,0 3 1 1,-3 7 1-16,0 1-5 15,3 24-1-15,0-9 5 16,6 22 3-16,0-8-1 16,9-3 0-16,0 1-1 15,12-9 0-15,-3-5-2 0,12-13 1 16,-7 5-2 0,7-8-1-16,-6 3-2 0,6 5 1 0,-10 0 1 15,1 10 0 1,-3-2-3-16,0 14 0 15,-3-1 4-15,-6 5 1 0,0 1 6 16,-9 5 5-16,0-8-5 16,-6 5-2-1,0-8-3-15,0-2-3 16,0-3-4-16,3-16-2 16,0 2-6-16,3-23-3 15,0 3-5-15,9-17-2 16,-1 14-2-16,13-13 0 15,-6 8 7-15,9-30 5 0,-6 11 9 16,0-5 4-16,-4 10 9 16,-2 3 6-16,-3 8 3 15,-3 8 1-15,-3 5-5 16,6 14 1-16,-3-1-3 16,3 43 0-16,-3-6-3 15,6 17-1-15,-3-9-8 16,2 35 0-16,-2-13-3 15,0 18-2-15,0-11-24 16,-3-5-9-16,0-10-19 16,-3-8-7-16,-3-1-65 0,-9-10-30 15,0-2-21 1</inkml:trace>
  <inkml:trace contextRef="#ctx0" brushRef="#br0" timeOffset="-204048.555">21938 16862 488 0,'-30'-13'184'0,"30"13"-143"0,3-6 17 0,-3 6-3 16,12 0-30-16,-3 0-6 15,18 0-17-15,-7 0-4 16,37 0 1-16,-12 0-60 0,32 6-25 16,-14-4-136-1</inkml:trace>
  <inkml:trace contextRef="#ctx0" brushRef="#br0" timeOffset="-203644.322">22965 16915 368 0,'-15'-8'137'0,"15"8"-106"0,-3 0 6 0,3 0-2 16,0 0-21-1,0 0-5-15,0 0 8 16,0 0 3-16,6 16-10 16,-6-3 23-16,9 24 12 0,-3-5 1 0,3 10 2 15,-3-7-6-15,3-1-2 16,-4-5-16-16,7-5-4 0,-3-6-8 15,12-10-2 1,-6 0-4-16,36-50-1 16,-13 5-6-16,16-24 1 0,-9 11-11 15,17-61-5 1,-11 23-39-16,17-20-16 0,-17 28-45 16,11-23-19-1,-17 26-67-15</inkml:trace>
  <inkml:trace contextRef="#ctx0" brushRef="#br0" timeOffset="-191617.317">2280 14721 316 0,'-15'-15'118'0,"15"15"-92"0,0 5 4 0,0-5-5 15,0 18-6-15,3-2 1 16,3 37-7-16,-3-11-3 15,3 67-5-15,5-22-2 0,-5 98 1 16,0-47 0-16,3 100 0 0,-6-66 0 16,6 87 2-16,-3-73 1 15,9 57 1-15,-3-68-4 16,9 21-1-16,6 15-1 16,-4-47-2-16,-2-39-28 15,-3-35-11-15,-3-24-45 0,-3-48-19 16,-9 3-27-16</inkml:trace>
  <inkml:trace contextRef="#ctx0" brushRef="#br0" timeOffset="-191220.356">2598 14608 324 0,'-24'0'121'0,"24"0"-95"0,-3 10 0 0,3-7-7 16,0 10-3-16,0-2 4 15,0 42 7-15,0-11 4 16,0 40-17-16,0-16 10 0,0 98 5 16,0-37-9-16,-3 135-3 15,3-69-10-15,0 104-3 0,0-86 0 16,0 78 2-1,6 63 6-15,3-141 4 16,-3-55-2-16,12 40 0 0,-6-42-6 16,12-14-3-16,2 11 0 15,4-30-1-15,-9-18-2 16,-9-42-2-16,0-8-10 16,-3-13-6-16,-9-22-39 15,-6-18-69 1,-9-31-31-16,-6-17-13 15</inkml:trace>
  <inkml:trace contextRef="#ctx0" brushRef="#br0" timeOffset="-179905.262">1854 11292 280 0,'-51'16'104'0,"39"-13"-81"0,0 0 3 0,12-3-4 16,9-6-16-16,3-7-4 16,18-5 10-16,12-1 6 15,5 1-9-15,19-4 6 0,26 1 5 16,3 3-11-16,-2-1-5 15,2 3-9-15,3 0-5 16,-6 0-1-16,-14 3 1 16,-13 0-5-16,-14 0-1 0,-9 0-22 15,-13-1-10 1,-8-4-35 0,-12-3-54-16,-18-8 36 0</inkml:trace>
  <inkml:trace contextRef="#ctx0" brushRef="#br0" timeOffset="-179423.582">1970 11075 232 0,'-42'8'88'0,"33"-8"-69"0,-9 11 8 0,18-8-1 16,-2-3 1-16,-4 0 4 15,3 0-4 1,-6 0 1-16,3 5-16 15,0 3-7-15,-3 10-1 0,-6 17-1 16,0 15 1-16,-3 3-2 16,-3 0-2-16,-2 8 1 15,-4 29-1-15,3 10 0 16,-6-5 0-16,9 14 2 16,0 26 3-16,1-5-2 0,5 23 0 15,6 14-3-15,3-3-1 16,0 13 1-16,3-10 0 15,-6 15 0-15,6-52 2 16,0-27-1-16,-3 61-1 0,0 21 1 16,3-15-1-1,-6-4 2-15,6-49 3 16,-3-22-2-16,3 11-2 16,-9 37 0-16,4-14 1 15,-1-18-3-15,-3-39 0 16,3-16 3-16,3 2 3 15,0 8-2-15,6-11 0 16,6-7-1-16,3-6 1 0,12-10-4 16,-1-5 0-1,16-4 1-15,15-9 0 0,29-9-9 16,0-8-2-16,-2-7-32 16,-4-4-11-16</inkml:trace>
</inkml:ink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D5BFA2C6-30D0-42C5-A670-6628652F5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663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99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E2CA98-FCBB-44F0-AFD9-9F89914A125E}" type="slidenum">
              <a:rPr lang="en-US" altLang="zh-TW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pitchFamily="34" charset="0"/>
            </a:endParaRPr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318936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46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637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411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805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95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26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873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253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69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881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74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415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A5468D3-3739-4A47-96B9-B95B9B8A0A60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4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878138"/>
            <a:ext cx="8916988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6000" dirty="0"/>
              <a:t>Big-O Notation, </a:t>
            </a:r>
            <a:br>
              <a:rPr lang="en-US" altLang="zh-TW" sz="6000" dirty="0"/>
            </a:br>
            <a:r>
              <a:rPr lang="en-US" altLang="zh-TW" sz="6000" dirty="0"/>
              <a:t>Sets and Relations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30713"/>
            <a:ext cx="6400800" cy="1601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2.1, 2.2, 8)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5541169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T(n)=</a:t>
            </a:r>
            <a:r>
              <a:rPr lang="el-GR">
                <a:solidFill>
                  <a:srgbClr val="0000FF"/>
                </a:solidFill>
              </a:rPr>
              <a:t>Ω</a:t>
            </a:r>
            <a:r>
              <a:rPr lang="en-US">
                <a:solidFill>
                  <a:srgbClr val="0000FF"/>
                </a:solidFill>
              </a:rPr>
              <a:t>(f(n)) </a:t>
            </a:r>
          </a:p>
          <a:p>
            <a:pPr lvl="1"/>
            <a:r>
              <a:rPr lang="en-US"/>
              <a:t>If there exists </a:t>
            </a:r>
            <a:r>
              <a:rPr lang="en-US" u="sng"/>
              <a:t>a positive constant c</a:t>
            </a:r>
            <a:r>
              <a:rPr lang="en-US"/>
              <a:t> and </a:t>
            </a:r>
            <a:r>
              <a:rPr lang="en-US" u="sng"/>
              <a:t>a positive integer N</a:t>
            </a:r>
            <a:r>
              <a:rPr lang="en-US"/>
              <a:t> such that for all n ≥ N, T(n) ≥ c·f(n).</a:t>
            </a:r>
          </a:p>
          <a:p>
            <a:pPr lvl="1"/>
            <a:r>
              <a:rPr lang="en-US"/>
              <a:t>T(n)=</a:t>
            </a:r>
            <a:r>
              <a:rPr lang="el-GR"/>
              <a:t>Ω(</a:t>
            </a:r>
            <a:r>
              <a:rPr lang="en-US"/>
              <a:t>f(n))  ↔  f(n)=O(T(n))</a:t>
            </a:r>
          </a:p>
          <a:p>
            <a:pPr lvl="1"/>
            <a:endParaRPr lang="en-US"/>
          </a:p>
          <a:p>
            <a:r>
              <a:rPr lang="en-US">
                <a:solidFill>
                  <a:srgbClr val="0000FF"/>
                </a:solidFill>
              </a:rPr>
              <a:t>T(n)=Ɵ(f(n)) </a:t>
            </a:r>
          </a:p>
          <a:p>
            <a:pPr lvl="1"/>
            <a:r>
              <a:rPr lang="en-US"/>
              <a:t>if there exists </a:t>
            </a:r>
            <a:r>
              <a:rPr lang="en-US" u="sng"/>
              <a:t>two positive constant c</a:t>
            </a:r>
            <a:r>
              <a:rPr lang="en-US" u="sng" baseline="-25000"/>
              <a:t>1</a:t>
            </a:r>
            <a:r>
              <a:rPr lang="en-US" u="sng"/>
              <a:t>, c</a:t>
            </a:r>
            <a:r>
              <a:rPr lang="en-US" u="sng" baseline="-25000"/>
              <a:t>2</a:t>
            </a:r>
            <a:r>
              <a:rPr lang="en-US" u="sng"/>
              <a:t> (c</a:t>
            </a:r>
            <a:r>
              <a:rPr lang="en-US" u="sng" baseline="-25000"/>
              <a:t>1</a:t>
            </a:r>
            <a:r>
              <a:rPr lang="en-US" u="sng"/>
              <a:t>&lt;c</a:t>
            </a:r>
            <a:r>
              <a:rPr lang="en-US" u="sng" baseline="-25000"/>
              <a:t>2</a:t>
            </a:r>
            <a:r>
              <a:rPr lang="en-US" u="sng"/>
              <a:t>)</a:t>
            </a:r>
            <a:r>
              <a:rPr lang="en-US"/>
              <a:t> and </a:t>
            </a:r>
            <a:r>
              <a:rPr lang="en-US" u="sng"/>
              <a:t>a positive integer N</a:t>
            </a:r>
            <a:r>
              <a:rPr lang="en-US"/>
              <a:t> such that for all n ≥ N, 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  c</a:t>
            </a:r>
            <a:r>
              <a:rPr lang="en-US" baseline="-25000"/>
              <a:t>1</a:t>
            </a:r>
            <a:r>
              <a:rPr lang="en-US"/>
              <a:t>·f(n) ≤ T(n) ≤ c</a:t>
            </a:r>
            <a:r>
              <a:rPr lang="en-US" baseline="-25000"/>
              <a:t>2</a:t>
            </a:r>
            <a:r>
              <a:rPr lang="en-US"/>
              <a:t>·f(n).</a:t>
            </a:r>
          </a:p>
          <a:p>
            <a:pPr lvl="1"/>
            <a:r>
              <a:rPr lang="en-US"/>
              <a:t>T(n)=Ɵ(f(n)) ↔ ( T(n)=</a:t>
            </a:r>
            <a:r>
              <a:rPr lang="el-GR"/>
              <a:t> Ω(</a:t>
            </a:r>
            <a:r>
              <a:rPr lang="en-US"/>
              <a:t>f(n)) ˄ T(n)=O(f(n)) 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5B08D09-F187-4EBD-B952-0CF480565272}"/>
                  </a:ext>
                </a:extLst>
              </p14:cNvPr>
              <p14:cNvContentPartPr/>
              <p14:nvPr/>
            </p14:nvContentPartPr>
            <p14:xfrm>
              <a:off x="889200" y="258120"/>
              <a:ext cx="6394680" cy="3524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5B08D09-F187-4EBD-B952-0CF4805652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9840" y="248760"/>
                <a:ext cx="6413400" cy="354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617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on </a:t>
            </a:r>
            <a:r>
              <a:rPr lang="en-US" dirty="0">
                <a:latin typeface="Symbol"/>
                <a:sym typeface="Symbol"/>
              </a:rPr>
              <a:t></a:t>
            </a:r>
            <a:r>
              <a:rPr lang="en-US" dirty="0"/>
              <a:t> and </a:t>
            </a:r>
            <a:r>
              <a:rPr lang="en-US" dirty="0">
                <a:latin typeface="cmmi10"/>
              </a:rPr>
              <a:t>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functions from </a:t>
            </a:r>
            <a:r>
              <a:rPr lang="en-US" altLang="zh-CN" dirty="0"/>
              <a:t>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f(n)  = 10n</a:t>
            </a:r>
          </a:p>
          <a:p>
            <a:pPr lvl="1"/>
            <a:r>
              <a:rPr lang="en-US" dirty="0"/>
              <a:t>g(n) = 2log</a:t>
            </a:r>
            <a:r>
              <a:rPr lang="en-US" baseline="-25000" dirty="0"/>
              <a:t>2</a:t>
            </a:r>
            <a:r>
              <a:rPr lang="en-US" dirty="0"/>
              <a:t>n</a:t>
            </a:r>
            <a:endParaRPr lang="en-US" baseline="-25000" dirty="0"/>
          </a:p>
          <a:p>
            <a:pPr lvl="1"/>
            <a:r>
              <a:rPr lang="en-US" dirty="0"/>
              <a:t>h(n) = 2n</a:t>
            </a:r>
            <a:r>
              <a:rPr lang="en-US" baseline="30000" dirty="0"/>
              <a:t>3 </a:t>
            </a:r>
            <a:r>
              <a:rPr lang="en-US" altLang="zh-CN" dirty="0"/>
              <a:t>- n + </a:t>
            </a:r>
            <a:r>
              <a:rPr lang="en-US" dirty="0"/>
              <a:t>5log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r>
              <a:rPr lang="en-US" dirty="0"/>
              <a:t>Then we have:</a:t>
            </a:r>
          </a:p>
          <a:p>
            <a:pPr lvl="1"/>
            <a:r>
              <a:rPr lang="en-US" dirty="0"/>
              <a:t>f(n)=</a:t>
            </a:r>
            <a:r>
              <a:rPr lang="el-GR" dirty="0"/>
              <a:t>Ω</a:t>
            </a:r>
            <a:r>
              <a:rPr lang="en-US" dirty="0"/>
              <a:t>(n), f(n)=Ɵ(n)</a:t>
            </a:r>
          </a:p>
          <a:p>
            <a:pPr lvl="1"/>
            <a:r>
              <a:rPr lang="en-US" dirty="0"/>
              <a:t> g(n)=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n), g(n)=Ɵ(log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h(n)=</a:t>
            </a:r>
            <a:r>
              <a:rPr lang="el-GR" dirty="0"/>
              <a:t>Ω</a:t>
            </a:r>
            <a:r>
              <a:rPr lang="en-US" dirty="0"/>
              <a:t>(n</a:t>
            </a:r>
            <a:r>
              <a:rPr lang="en-US" baseline="30000" dirty="0"/>
              <a:t>3</a:t>
            </a:r>
            <a:r>
              <a:rPr lang="en-US" dirty="0"/>
              <a:t>), h(n)=Ɵ(n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g(n)=</a:t>
            </a:r>
            <a:r>
              <a:rPr lang="el-GR" dirty="0"/>
              <a:t>Ω</a:t>
            </a:r>
            <a:r>
              <a:rPr lang="en-US" dirty="0"/>
              <a:t>(log</a:t>
            </a:r>
            <a:r>
              <a:rPr lang="en-US" baseline="-25000" dirty="0"/>
              <a:t>2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  <a:p>
            <a:pPr lvl="1"/>
            <a:r>
              <a:rPr lang="en-US" dirty="0"/>
              <a:t>h(n)=</a:t>
            </a:r>
            <a:r>
              <a:rPr lang="el-GR" dirty="0"/>
              <a:t>Ω</a:t>
            </a:r>
            <a:r>
              <a:rPr lang="en-US" dirty="0"/>
              <a:t>(n)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357F6-9CB3-4E48-B95D-4EC76C32D92C}"/>
                  </a:ext>
                </a:extLst>
              </p14:cNvPr>
              <p14:cNvContentPartPr/>
              <p14:nvPr/>
            </p14:nvContentPartPr>
            <p14:xfrm>
              <a:off x="4501800" y="3801600"/>
              <a:ext cx="2283840" cy="498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357F6-9CB3-4E48-B95D-4EC76C32D9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2440" y="3792240"/>
                <a:ext cx="2302560" cy="51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388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74" y="2245106"/>
            <a:ext cx="8229600" cy="1143000"/>
          </a:xfrm>
        </p:spPr>
        <p:txBody>
          <a:bodyPr/>
          <a:lstStyle/>
          <a:p>
            <a:pPr algn="ctr"/>
            <a:r>
              <a:rPr lang="en-HK" dirty="0"/>
              <a:t>Sets and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12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Sets – Definition &amp; Notation [O1]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75" y="1600200"/>
            <a:ext cx="80660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A set is a</a:t>
            </a:r>
            <a:r>
              <a:rPr lang="en-US" b="1" i="1" dirty="0"/>
              <a:t> </a:t>
            </a:r>
            <a:r>
              <a:rPr lang="en-US" b="1" i="1" u="sng" dirty="0"/>
              <a:t>collection</a:t>
            </a:r>
            <a:r>
              <a:rPr lang="en-US" b="1" i="1" dirty="0"/>
              <a:t> </a:t>
            </a:r>
            <a:r>
              <a:rPr lang="en-US" b="1" dirty="0"/>
              <a:t>of</a:t>
            </a:r>
            <a:r>
              <a:rPr lang="en-US" b="1" i="1" dirty="0"/>
              <a:t> </a:t>
            </a:r>
            <a:r>
              <a:rPr lang="en-US" b="1" i="1" u="sng" dirty="0"/>
              <a:t>objects</a:t>
            </a:r>
            <a:r>
              <a:rPr lang="en-US" b="1" i="1" dirty="0"/>
              <a:t>.</a:t>
            </a:r>
          </a:p>
          <a:p>
            <a:pPr eaLnBrk="1" hangingPunct="1">
              <a:buFontTx/>
              <a:buNone/>
            </a:pPr>
            <a:endParaRPr lang="en-GB" altLang="zh-TW" dirty="0"/>
          </a:p>
          <a:p>
            <a:pPr eaLnBrk="1" hangingPunct="1">
              <a:buFontTx/>
              <a:buNone/>
            </a:pPr>
            <a:r>
              <a:rPr lang="en-GB" altLang="zh-TW" dirty="0"/>
              <a:t>Example: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A	=	{apple, orange, mango, pear}</a:t>
            </a:r>
            <a:endParaRPr lang="en-GB" altLang="zh-TW" dirty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B	=	{policeman, fireman, manager, doctor, lawyer}</a:t>
            </a: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C	=	{1, 2}</a:t>
            </a:r>
          </a:p>
          <a:p>
            <a:pPr eaLnBrk="1" hangingPunct="1">
              <a:buFontTx/>
              <a:buNone/>
            </a:pPr>
            <a:r>
              <a:rPr lang="en-GB" altLang="zh-TW" dirty="0">
                <a:sym typeface="Symbol" pitchFamily="18" charset="2"/>
              </a:rPr>
              <a:t>D	=	{1, house, john, apple, salmon}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E	=	{1, 2, C} = {1, 2, {1, 2}}</a:t>
            </a:r>
          </a:p>
          <a:p>
            <a:pPr eaLnBrk="1" hangingPunct="1">
              <a:buFontTx/>
              <a:buNone/>
            </a:pPr>
            <a:r>
              <a:rPr lang="en-GB" altLang="zh-TW" dirty="0"/>
              <a:t>F	=	{F, 1</a:t>
            </a:r>
            <a:r>
              <a:rPr lang="en-GB" altLang="zh-TW" dirty="0">
                <a:sym typeface="Symbol" pitchFamily="18" charset="2"/>
              </a:rPr>
              <a:t>}</a:t>
            </a:r>
            <a:endParaRPr lang="en-US" dirty="0">
              <a:sym typeface="Symbol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8DAB85-5447-4B2E-AA2D-507CEC45CF0F}"/>
                  </a:ext>
                </a:extLst>
              </p14:cNvPr>
              <p14:cNvContentPartPr/>
              <p14:nvPr/>
            </p14:nvContentPartPr>
            <p14:xfrm>
              <a:off x="2600640" y="470448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8DAB85-5447-4B2E-AA2D-507CEC45CF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1280" y="4695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Elements of a Set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The objects are called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elements </a:t>
            </a:r>
            <a:r>
              <a:rPr lang="en-US" altLang="zh-TW" sz="2000" dirty="0"/>
              <a:t>or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members </a:t>
            </a:r>
            <a:r>
              <a:rPr lang="en-US" altLang="zh-TW" sz="2000" dirty="0"/>
              <a:t>of the set.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A set is said to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contain</a:t>
            </a:r>
            <a:r>
              <a:rPr lang="en-US" altLang="zh-TW" sz="2000" dirty="0"/>
              <a:t> its elements.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TW" sz="2800" dirty="0"/>
              <a:t>Notations: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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</a:t>
            </a:r>
            <a:r>
              <a:rPr lang="en-US" altLang="zh-TW" sz="2000" dirty="0">
                <a:sym typeface="Symbol" pitchFamily="18" charset="2"/>
              </a:rPr>
              <a:t> :   </a:t>
            </a:r>
            <a:r>
              <a:rPr lang="en-US" altLang="zh-TW" sz="2000" i="1" dirty="0">
                <a:sym typeface="Symbol" pitchFamily="18" charset="2"/>
              </a:rPr>
              <a:t>x </a:t>
            </a:r>
            <a:r>
              <a:rPr lang="en-US" altLang="zh-TW" sz="2000" dirty="0">
                <a:sym typeface="Symbol" pitchFamily="18" charset="2"/>
              </a:rPr>
              <a:t>is an element of the set </a:t>
            </a:r>
            <a:r>
              <a:rPr lang="en-US" altLang="zh-TW" sz="2000" i="1" dirty="0">
                <a:sym typeface="Symbol" pitchFamily="18" charset="2"/>
              </a:rPr>
              <a:t>S.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2  { 5, 7, , “apple”, 2, 2.718 }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/>
              <a:t>{1}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/>
              <a:t>{ {1}, {a, b}, a, 1 }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Given </a:t>
            </a:r>
            <a:r>
              <a:rPr lang="en-GB" altLang="zh-TW" dirty="0"/>
              <a:t>F = {F, 1</a:t>
            </a:r>
            <a:r>
              <a:rPr lang="en-GB" altLang="zh-TW" dirty="0">
                <a:sym typeface="Symbol" pitchFamily="18" charset="2"/>
              </a:rPr>
              <a:t>},</a:t>
            </a:r>
            <a:r>
              <a:rPr lang="en-GB" altLang="zh-TW" sz="1800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 F  F 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</a:t>
            </a:r>
            <a:r>
              <a:rPr lang="en-US" altLang="zh-TW" sz="20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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</a:t>
            </a:r>
            <a:r>
              <a:rPr lang="en-US" altLang="zh-TW" sz="2000" dirty="0">
                <a:sym typeface="Symbol" pitchFamily="18" charset="2"/>
              </a:rPr>
              <a:t> :   </a:t>
            </a:r>
            <a:r>
              <a:rPr lang="en-US" altLang="zh-TW" sz="2000" i="1" dirty="0">
                <a:sym typeface="Symbol" pitchFamily="18" charset="2"/>
              </a:rPr>
              <a:t>x </a:t>
            </a:r>
            <a:r>
              <a:rPr lang="en-US" altLang="zh-TW" sz="2000" dirty="0">
                <a:sym typeface="Symbol" pitchFamily="18" charset="2"/>
              </a:rPr>
              <a:t>is not an element of the set </a:t>
            </a:r>
            <a:r>
              <a:rPr lang="en-US" altLang="zh-TW" sz="2000" i="1" dirty="0">
                <a:sym typeface="Symbol" pitchFamily="18" charset="2"/>
              </a:rPr>
              <a:t>S.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>
                <a:sym typeface="Symbol" pitchFamily="18" charset="2"/>
              </a:rPr>
              <a:t>apple  { 5, 7, , “apple”, 2, 2.718 }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zh-TW" dirty="0"/>
              <a:t>b </a:t>
            </a:r>
            <a:r>
              <a:rPr lang="en-US" altLang="zh-TW" dirty="0">
                <a:sym typeface="Symbol" pitchFamily="18" charset="2"/>
              </a:rPr>
              <a:t> </a:t>
            </a:r>
            <a:r>
              <a:rPr lang="en-US" altLang="zh-TW" dirty="0"/>
              <a:t>{ {1}, {a, b}, a, 1 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552358-9AA7-4C0D-AF07-8F47F08765A0}"/>
                  </a:ext>
                </a:extLst>
              </p14:cNvPr>
              <p14:cNvContentPartPr/>
              <p14:nvPr/>
            </p14:nvContentPartPr>
            <p14:xfrm>
              <a:off x="2146320" y="5594040"/>
              <a:ext cx="43200" cy="2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552358-9AA7-4C0D-AF07-8F47F08765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6960" y="5584680"/>
                <a:ext cx="61920" cy="3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The Empty Set &amp; The Universal Set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dirty="0"/>
              <a:t>The set that has no elements is called the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empty set</a:t>
            </a:r>
            <a:r>
              <a:rPr lang="en-US" altLang="zh-TW" dirty="0"/>
              <a:t> or the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null set</a:t>
            </a:r>
            <a:r>
              <a:rPr lang="en-US" altLang="zh-TW" dirty="0"/>
              <a:t>, and is denoted by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{ }</a:t>
            </a:r>
            <a:r>
              <a:rPr lang="en-US" altLang="zh-TW" dirty="0"/>
              <a:t> or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1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Note that mathematically, there is only one empty set.</a:t>
            </a:r>
          </a:p>
          <a:p>
            <a:pPr eaLnBrk="1" hangingPunct="1">
              <a:tabLst>
                <a:tab pos="2147888" algn="l"/>
              </a:tabLst>
              <a:defRPr/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A question</a:t>
            </a:r>
            <a:r>
              <a:rPr lang="en-US" altLang="zh-TW" dirty="0">
                <a:sym typeface="Symbol" pitchFamily="18" charset="2"/>
              </a:rPr>
              <a:t>: Is this,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{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 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r>
              <a:rPr lang="en-US" altLang="zh-TW" dirty="0"/>
              <a:t> ,</a:t>
            </a:r>
            <a:r>
              <a:rPr lang="en-US" altLang="zh-TW" dirty="0">
                <a:sym typeface="Symbol" pitchFamily="18" charset="2"/>
              </a:rPr>
              <a:t> the empty set</a:t>
            </a:r>
            <a:r>
              <a:rPr lang="en-US" altLang="zh-TW" dirty="0"/>
              <a:t>?</a:t>
            </a:r>
            <a:endParaRPr lang="en-US" altLang="zh-TW" dirty="0">
              <a:sym typeface="Symbol" pitchFamily="18" charset="2"/>
            </a:endParaRPr>
          </a:p>
          <a:p>
            <a:pPr lvl="1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Answer: No, this is a set containing 1 element, the empty set.</a:t>
            </a:r>
          </a:p>
          <a:p>
            <a:pPr lvl="1" eaLnBrk="1" hangingPunct="1">
              <a:tabLst>
                <a:tab pos="2147888" algn="l"/>
              </a:tabLst>
              <a:defRPr/>
            </a:pPr>
            <a:endParaRPr lang="en-US" altLang="zh-TW" dirty="0">
              <a:sym typeface="Symbol" pitchFamily="18" charset="2"/>
            </a:endParaRPr>
          </a:p>
          <a:p>
            <a:pPr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A set with 1 element is called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singleton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pPr lvl="2" eaLnBrk="1" hangingPunct="1">
              <a:tabLst>
                <a:tab pos="2147888" algn="l"/>
              </a:tabLst>
              <a:defRPr/>
            </a:pPr>
            <a:r>
              <a:rPr lang="en-US" altLang="zh-TW" dirty="0">
                <a:sym typeface="Symbol" pitchFamily="18" charset="2"/>
              </a:rPr>
              <a:t>e.g. { 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 },   { 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Finite and Infinite Sets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1600200"/>
            <a:ext cx="7934325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finite set</a:t>
            </a:r>
            <a:r>
              <a:rPr lang="en-US" altLang="zh-TW" dirty="0">
                <a:sym typeface="Symbol" pitchFamily="18" charset="2"/>
              </a:rPr>
              <a:t>:</a:t>
            </a:r>
            <a:endParaRPr lang="en-US" altLang="zh-TW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i="1" dirty="0"/>
              <a:t>S</a:t>
            </a:r>
            <a:r>
              <a:rPr lang="en-US" altLang="zh-TW" dirty="0"/>
              <a:t> contains exactly </a:t>
            </a:r>
            <a:r>
              <a:rPr lang="en-US" altLang="zh-TW" i="1" dirty="0"/>
              <a:t>n</a:t>
            </a:r>
            <a:r>
              <a:rPr lang="en-US" altLang="zh-TW" dirty="0"/>
              <a:t> elements (</a:t>
            </a:r>
            <a:r>
              <a:rPr lang="en-US" altLang="zh-TW" i="1" dirty="0"/>
              <a:t>n </a:t>
            </a:r>
            <a:r>
              <a:rPr lang="en-US" altLang="zh-TW" dirty="0">
                <a:sym typeface="Symbol" pitchFamily="18" charset="2"/>
              </a:rPr>
              <a:t>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0)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|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|  is the 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cardinality</a:t>
            </a:r>
            <a:r>
              <a:rPr lang="en-US" altLang="zh-TW" dirty="0">
                <a:sym typeface="Symbol" pitchFamily="18" charset="2"/>
              </a:rPr>
              <a:t> or the size of </a:t>
            </a:r>
            <a:r>
              <a:rPr lang="en-US" altLang="zh-TW" i="1" dirty="0">
                <a:sym typeface="Symbol" pitchFamily="18" charset="2"/>
              </a:rPr>
              <a:t>S</a:t>
            </a:r>
            <a:endParaRPr lang="en-US" altLang="zh-TW" dirty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|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| = </a:t>
            </a:r>
            <a:r>
              <a:rPr lang="en-US" altLang="zh-TW" i="1" dirty="0">
                <a:sym typeface="Symbol" pitchFamily="18" charset="2"/>
              </a:rPr>
              <a:t>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zh-TW" i="1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2000" i="1" dirty="0">
                <a:solidFill>
                  <a:srgbClr val="0000FF"/>
                </a:solidFill>
                <a:sym typeface="Symbol" pitchFamily="18" charset="2"/>
              </a:rPr>
              <a:t>Example:  	</a:t>
            </a:r>
            <a:r>
              <a:rPr lang="en-US" altLang="zh-TW" sz="2000" i="1" dirty="0">
                <a:sym typeface="Symbol" pitchFamily="18" charset="2"/>
              </a:rPr>
              <a:t>A</a:t>
            </a:r>
            <a:r>
              <a:rPr lang="en-US" altLang="zh-TW" sz="2000" dirty="0">
                <a:sym typeface="Symbol" pitchFamily="18" charset="2"/>
              </a:rPr>
              <a:t> = {1, 2, 3},     		| </a:t>
            </a:r>
            <a:r>
              <a:rPr lang="en-US" altLang="zh-TW" sz="2000" i="1" dirty="0">
                <a:sym typeface="Symbol" pitchFamily="18" charset="2"/>
              </a:rPr>
              <a:t>A </a:t>
            </a:r>
            <a:r>
              <a:rPr lang="en-US" altLang="zh-TW" sz="2000" dirty="0">
                <a:sym typeface="Symbol" pitchFamily="18" charset="2"/>
              </a:rPr>
              <a:t>| = ?					</a:t>
            </a:r>
            <a:r>
              <a:rPr lang="en-US" altLang="zh-TW" sz="2000" i="1" dirty="0">
                <a:sym typeface="Symbol" pitchFamily="18" charset="2"/>
              </a:rPr>
              <a:t>B</a:t>
            </a:r>
            <a:r>
              <a:rPr lang="en-US" altLang="zh-TW" sz="2000" dirty="0">
                <a:sym typeface="Symbol" pitchFamily="18" charset="2"/>
              </a:rPr>
              <a:t> = {1, {2}, {3, 4}, 5}, 	| </a:t>
            </a:r>
            <a:r>
              <a:rPr lang="en-US" altLang="zh-TW" sz="2000" i="1" dirty="0">
                <a:sym typeface="Symbol" pitchFamily="18" charset="2"/>
              </a:rPr>
              <a:t>B </a:t>
            </a:r>
            <a:r>
              <a:rPr lang="en-US" altLang="zh-TW" sz="2000" dirty="0">
                <a:sym typeface="Symbol" pitchFamily="18" charset="2"/>
              </a:rPr>
              <a:t>| = ?</a:t>
            </a:r>
            <a:br>
              <a:rPr lang="en-US" altLang="zh-TW" sz="2000" dirty="0">
                <a:sym typeface="Symbol" pitchFamily="18" charset="2"/>
              </a:rPr>
            </a:br>
            <a:r>
              <a:rPr lang="en-US" altLang="zh-TW" sz="2000" dirty="0">
                <a:sym typeface="Symbol" pitchFamily="18" charset="2"/>
              </a:rPr>
              <a:t>		|  | = ?		| {} | = ?  	| {, {}} | = ?</a:t>
            </a:r>
          </a:p>
          <a:p>
            <a:pPr eaLnBrk="1" hangingPunct="1">
              <a:buFontTx/>
              <a:buNone/>
              <a:defRPr/>
            </a:pPr>
            <a:endParaRPr lang="en-US" altLang="zh-TW" sz="2000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an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infinite set</a:t>
            </a:r>
            <a:r>
              <a:rPr lang="en-US" altLang="zh-TW" dirty="0">
                <a:sym typeface="Symbol" pitchFamily="18" charset="2"/>
              </a:rPr>
              <a:t> if </a:t>
            </a:r>
            <a:r>
              <a:rPr lang="en-US" altLang="zh-TW" i="1" dirty="0">
                <a:sym typeface="Symbol" pitchFamily="18" charset="2"/>
              </a:rPr>
              <a:t>S </a:t>
            </a:r>
            <a:r>
              <a:rPr lang="en-US" altLang="zh-TW" dirty="0">
                <a:sym typeface="Symbol" pitchFamily="18" charset="2"/>
              </a:rPr>
              <a:t>is not finite.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C9884B-C710-4A35-8359-69ADE1F5E23F}"/>
                  </a:ext>
                </a:extLst>
              </p14:cNvPr>
              <p14:cNvContentPartPr/>
              <p14:nvPr/>
            </p14:nvContentPartPr>
            <p14:xfrm>
              <a:off x="3660480" y="3507120"/>
              <a:ext cx="4743360" cy="128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C9884B-C710-4A35-8359-69ADE1F5E23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1120" y="3497760"/>
                <a:ext cx="4762080" cy="130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Infinite Sets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600200"/>
            <a:ext cx="7905750" cy="50212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/>
              <a:t>Ex:	</a:t>
            </a:r>
            <a:r>
              <a:rPr lang="en-US" sz="2000" dirty="0">
                <a:solidFill>
                  <a:srgbClr val="0000FF"/>
                </a:solidFill>
              </a:rPr>
              <a:t>natural numbers</a:t>
            </a:r>
            <a:r>
              <a:rPr lang="en-US" sz="2000" dirty="0"/>
              <a:t> (</a:t>
            </a:r>
            <a:r>
              <a:rPr lang="en-US" altLang="zh-TW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non-negative integers</a:t>
            </a:r>
            <a:r>
              <a:rPr lang="en-US" altLang="zh-TW" sz="2000" dirty="0"/>
              <a:t>) </a:t>
            </a:r>
            <a:r>
              <a:rPr lang="en-US" sz="2000" dirty="0"/>
              <a:t>N = {0, 1, 2, 3, …}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integers </a:t>
            </a:r>
            <a:r>
              <a:rPr lang="en-US" sz="2000" dirty="0"/>
              <a:t>Z = {…, -2, -1, 0, 1, 2, …}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positive integers</a:t>
            </a:r>
            <a:r>
              <a:rPr lang="en-US" sz="2000" dirty="0"/>
              <a:t> </a:t>
            </a:r>
            <a:r>
              <a:rPr lang="en-US" altLang="zh-TW" sz="2000" dirty="0">
                <a:latin typeface="Times New Roman" pitchFamily="18" charset="0"/>
              </a:rPr>
              <a:t>Z</a:t>
            </a:r>
            <a:r>
              <a:rPr lang="en-US" altLang="zh-TW" sz="2000" baseline="50000" dirty="0"/>
              <a:t>+</a:t>
            </a:r>
            <a:r>
              <a:rPr lang="en-US" altLang="zh-TW" sz="2000" dirty="0"/>
              <a:t> = { </a:t>
            </a:r>
            <a:r>
              <a:rPr lang="en-US" altLang="zh-TW" sz="2000" dirty="0">
                <a:sym typeface="Symbol" pitchFamily="18" charset="2"/>
              </a:rPr>
              <a:t>1, 2, 3, … }</a:t>
            </a: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rational numbers</a:t>
            </a:r>
            <a:r>
              <a:rPr lang="en-US" sz="2000" dirty="0"/>
              <a:t> Q </a:t>
            </a:r>
            <a:r>
              <a:rPr lang="en-US" altLang="zh-TW" sz="2000" dirty="0"/>
              <a:t>= {  p / q  |  p </a:t>
            </a:r>
            <a:r>
              <a:rPr lang="en-US" altLang="zh-TW" sz="2000" dirty="0">
                <a:sym typeface="Symbol" pitchFamily="18" charset="2"/>
              </a:rPr>
              <a:t> Z, q  Z, q  0 }</a:t>
            </a: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real numbers</a:t>
            </a:r>
            <a:r>
              <a:rPr lang="en-US" sz="2000" dirty="0"/>
              <a:t> R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9933FF"/>
                </a:solidFill>
              </a:rPr>
              <a:t>How can a set be defined?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by listing the elements in the set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/>
              <a:t>by properties (predicate), </a:t>
            </a:r>
            <a:br>
              <a:rPr lang="en-US" sz="2000" dirty="0"/>
            </a:br>
            <a:r>
              <a:rPr lang="en-US" sz="2000" dirty="0"/>
              <a:t>i.e., only those element x which predicate </a:t>
            </a:r>
            <a:r>
              <a:rPr lang="en-US" sz="2000" i="1" dirty="0"/>
              <a:t>P</a:t>
            </a:r>
            <a:r>
              <a:rPr lang="en-US" sz="2000" dirty="0"/>
              <a:t>(x) is true.</a:t>
            </a:r>
            <a:br>
              <a:rPr lang="en-US" sz="2000" dirty="0"/>
            </a:br>
            <a:r>
              <a:rPr lang="en-US" sz="2000" dirty="0"/>
              <a:t>e.g., E = {x </a:t>
            </a:r>
            <a:r>
              <a:rPr lang="en-US" sz="2000" dirty="0">
                <a:sym typeface="Symbol" pitchFamily="18" charset="2"/>
              </a:rPr>
              <a:t> N  x is even}; </a:t>
            </a:r>
            <a:r>
              <a:rPr lang="en-US" sz="2000" i="1" dirty="0"/>
              <a:t>P</a:t>
            </a:r>
            <a:r>
              <a:rPr lang="en-US" sz="2000" dirty="0"/>
              <a:t>(x) = x is even </a:t>
            </a:r>
            <a:endParaRPr lang="en-US" sz="2000" dirty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builder notation</a:t>
            </a:r>
            <a:r>
              <a:rPr lang="en-US" altLang="zh-TW" sz="2000" dirty="0"/>
              <a:t>:  </a:t>
            </a:r>
            <a:br>
              <a:rPr lang="en-US" altLang="zh-TW" sz="2000" dirty="0"/>
            </a:br>
            <a:r>
              <a:rPr lang="en-US" altLang="zh-TW" sz="2000" dirty="0"/>
              <a:t>{ </a:t>
            </a:r>
            <a:r>
              <a:rPr lang="en-US" altLang="zh-TW" sz="2000" i="1" dirty="0"/>
              <a:t>x</a:t>
            </a:r>
            <a:r>
              <a:rPr lang="en-US" altLang="zh-TW" sz="2000" dirty="0"/>
              <a:t> | ….. } means the set of </a:t>
            </a:r>
            <a:r>
              <a:rPr lang="en-US" altLang="zh-TW" sz="2000" i="1" dirty="0"/>
              <a:t>x</a:t>
            </a:r>
            <a:r>
              <a:rPr lang="en-US" altLang="zh-TW" sz="2000" dirty="0"/>
              <a:t> such that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Russell’s Paradox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229600" cy="54991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/>
              <a:t>Note that not everything is well-defined as a set.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Russell’s paradox</a:t>
            </a:r>
            <a:r>
              <a:rPr lang="en-US" altLang="zh-TW" sz="2000" dirty="0"/>
              <a:t>: 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Consider the set </a:t>
            </a:r>
            <a:r>
              <a:rPr lang="en-US" altLang="zh-TW" i="1" dirty="0"/>
              <a:t>S </a:t>
            </a:r>
            <a:r>
              <a:rPr lang="en-US" altLang="zh-TW" dirty="0"/>
              <a:t>=</a:t>
            </a:r>
            <a:r>
              <a:rPr lang="en-US" altLang="zh-TW" i="1" dirty="0"/>
              <a:t> </a:t>
            </a:r>
            <a:r>
              <a:rPr lang="en-US" altLang="zh-TW" dirty="0"/>
              <a:t>{ </a:t>
            </a:r>
            <a:r>
              <a:rPr lang="en-US" altLang="zh-TW" i="1" dirty="0"/>
              <a:t>x</a:t>
            </a:r>
            <a:r>
              <a:rPr lang="en-US" altLang="zh-TW" dirty="0"/>
              <a:t> | </a:t>
            </a:r>
            <a:r>
              <a:rPr lang="en-US" altLang="zh-TW" i="1" dirty="0"/>
              <a:t>x</a:t>
            </a:r>
            <a:r>
              <a:rPr lang="en-US" altLang="zh-TW" dirty="0"/>
              <a:t> is a set and </a:t>
            </a:r>
            <a:r>
              <a:rPr lang="en-US" altLang="zh-TW" i="1" dirty="0"/>
              <a:t>x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 </a:t>
            </a:r>
            <a:r>
              <a:rPr lang="en-US" altLang="zh-TW" i="1" dirty="0">
                <a:sym typeface="Symbol" pitchFamily="18" charset="2"/>
              </a:rPr>
              <a:t>x </a:t>
            </a:r>
            <a:r>
              <a:rPr lang="en-US" altLang="zh-TW" dirty="0">
                <a:sym typeface="Symbol" pitchFamily="18" charset="2"/>
              </a:rPr>
              <a:t>}.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Does </a:t>
            </a:r>
            <a:r>
              <a:rPr lang="en-US" altLang="zh-TW" i="1" dirty="0">
                <a:sym typeface="Symbol" pitchFamily="18" charset="2"/>
              </a:rPr>
              <a:t>S</a:t>
            </a:r>
            <a:r>
              <a:rPr lang="en-US" altLang="zh-TW" dirty="0">
                <a:sym typeface="Symbol" pitchFamily="18" charset="2"/>
              </a:rPr>
              <a:t> contain itself?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yes, what happens?  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no, what happens?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Similar paradox</a:t>
            </a:r>
            <a:r>
              <a:rPr lang="en-US" altLang="zh-TW" sz="2000" dirty="0">
                <a:sym typeface="Symbol" pitchFamily="18" charset="2"/>
              </a:rPr>
              <a:t>: 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The Barber paradox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A town has only 1 male barber.  A man in the town is shaved by the barber if and only if he does not shave himself.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sym typeface="Symbol" pitchFamily="18" charset="2"/>
              </a:rPr>
              <a:t>Let  S(x) = set of people shaved by x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So S(b) = { x | x  S(</a:t>
            </a:r>
            <a:r>
              <a:rPr lang="en-US" altLang="zh-TW" i="1" dirty="0">
                <a:sym typeface="Symbol" pitchFamily="18" charset="2"/>
              </a:rPr>
              <a:t>x</a:t>
            </a:r>
            <a:r>
              <a:rPr lang="en-US" altLang="zh-TW" dirty="0">
                <a:sym typeface="Symbol" pitchFamily="18" charset="2"/>
              </a:rPr>
              <a:t>) } where b = the male barber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Is  b  S(b),?  </a:t>
            </a:r>
            <a:r>
              <a:rPr lang="en-US" altLang="zh-TW" dirty="0" err="1">
                <a:sym typeface="Symbol" pitchFamily="18" charset="2"/>
              </a:rPr>
              <a:t>i.e</a:t>
            </a:r>
            <a:r>
              <a:rPr lang="en-US" altLang="zh-TW" dirty="0">
                <a:sym typeface="Symbol" pitchFamily="18" charset="2"/>
              </a:rPr>
              <a:t>, Does b shave himself?</a:t>
            </a:r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US" altLang="zh-TW" dirty="0">
              <a:sym typeface="Symbol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865B0D-17A7-45B3-9E08-0BDB1609AB6E}"/>
                  </a:ext>
                </a:extLst>
              </p14:cNvPr>
              <p14:cNvContentPartPr/>
              <p14:nvPr/>
            </p14:nvContentPartPr>
            <p14:xfrm>
              <a:off x="530280" y="3202200"/>
              <a:ext cx="7959240" cy="334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865B0D-17A7-45B3-9E08-0BDB1609AB6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0920" y="3192840"/>
                <a:ext cx="7977960" cy="336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Subsets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8763"/>
            <a:ext cx="8229600" cy="49752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The set </a:t>
            </a:r>
            <a:r>
              <a:rPr lang="en-US" altLang="zh-TW" i="1" dirty="0"/>
              <a:t>A</a:t>
            </a:r>
            <a:r>
              <a:rPr lang="en-US" altLang="zh-TW" dirty="0"/>
              <a:t> 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subset</a:t>
            </a:r>
            <a:r>
              <a:rPr lang="en-US" altLang="zh-TW" dirty="0"/>
              <a:t> of </a:t>
            </a:r>
            <a:r>
              <a:rPr lang="en-US" altLang="zh-TW" i="1" dirty="0"/>
              <a:t>B</a:t>
            </a:r>
            <a:r>
              <a:rPr lang="en-US" altLang="zh-TW" dirty="0"/>
              <a:t> if and only if every element of </a:t>
            </a:r>
            <a:r>
              <a:rPr lang="en-US" altLang="zh-TW" i="1" dirty="0"/>
              <a:t>A </a:t>
            </a:r>
            <a:r>
              <a:rPr lang="en-US" altLang="zh-TW" dirty="0"/>
              <a:t>is also an element of </a:t>
            </a:r>
            <a:r>
              <a:rPr lang="en-US" altLang="zh-TW" i="1" dirty="0"/>
              <a:t>B</a:t>
            </a:r>
            <a:r>
              <a:rPr lang="en-US" altLang="zh-TW" dirty="0"/>
              <a:t>.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/>
              <a:t>Notation:  </a:t>
            </a:r>
            <a:r>
              <a:rPr lang="en-US" altLang="zh-TW" i="1" dirty="0">
                <a:solidFill>
                  <a:srgbClr val="FF6699"/>
                </a:solidFill>
              </a:rPr>
              <a:t>A</a:t>
            </a:r>
            <a:r>
              <a:rPr lang="en-US" altLang="zh-TW" dirty="0">
                <a:solidFill>
                  <a:srgbClr val="FF6699"/>
                </a:solidFill>
              </a:rPr>
              <a:t> </a:t>
            </a:r>
            <a:r>
              <a:rPr lang="en-US" altLang="zh-TW" dirty="0">
                <a:solidFill>
                  <a:srgbClr val="FF6699"/>
                </a:solidFill>
                <a:sym typeface="Symbol" pitchFamily="18" charset="2"/>
              </a:rPr>
              <a:t>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B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How to prove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B 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To show that x ( x  A  x  B )</a:t>
            </a:r>
            <a:endParaRPr lang="en-US" altLang="zh-TW" sz="2400" i="1" dirty="0">
              <a:solidFill>
                <a:schemeClr val="hlink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For every set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, we have 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A</a:t>
            </a:r>
            <a:r>
              <a:rPr lang="en-US" altLang="zh-TW" dirty="0">
                <a:sym typeface="Symbol" pitchFamily="18" charset="2"/>
              </a:rPr>
              <a:t> and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i="1" dirty="0">
                <a:sym typeface="Symbol" pitchFamily="18" charset="2"/>
              </a:rPr>
              <a:t>A.</a:t>
            </a:r>
            <a:endParaRPr lang="en-US" altLang="zh-TW" dirty="0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If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is a subset of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, but </a:t>
            </a:r>
            <a:r>
              <a:rPr lang="en-US" altLang="zh-TW" i="1" dirty="0">
                <a:sym typeface="Symbol" pitchFamily="18" charset="2"/>
              </a:rPr>
              <a:t>A  B</a:t>
            </a:r>
            <a:r>
              <a:rPr lang="en-US" altLang="zh-TW" dirty="0">
                <a:sym typeface="Symbol" pitchFamily="18" charset="2"/>
              </a:rPr>
              <a:t>,  then we say that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is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proper subset</a:t>
            </a:r>
            <a:r>
              <a:rPr lang="en-US" altLang="zh-TW" dirty="0">
                <a:sym typeface="Symbol" pitchFamily="18" charset="2"/>
              </a:rPr>
              <a:t> of </a:t>
            </a:r>
            <a:r>
              <a:rPr lang="en-US" altLang="zh-TW" i="1" dirty="0">
                <a:sym typeface="Symbol" pitchFamily="18" charset="2"/>
              </a:rPr>
              <a:t>B.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dirty="0">
                <a:solidFill>
                  <a:srgbClr val="00B050"/>
                </a:solidFill>
                <a:sym typeface="Symbol" pitchFamily="18" charset="2"/>
              </a:rPr>
              <a:t>(</a:t>
            </a:r>
            <a:r>
              <a:rPr lang="en-US" altLang="zh-TW" i="1" dirty="0">
                <a:solidFill>
                  <a:srgbClr val="00B050"/>
                </a:solidFill>
                <a:sym typeface="Symbol" pitchFamily="18" charset="2"/>
              </a:rPr>
              <a:t>logical formula?)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Notation: 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A   </a:t>
            </a:r>
            <a:r>
              <a:rPr lang="en-US" altLang="zh-TW" dirty="0">
                <a:solidFill>
                  <a:srgbClr val="FF6699"/>
                </a:solidFill>
                <a:sym typeface="Symbol" pitchFamily="18" charset="2"/>
              </a:rPr>
              <a:t> </a:t>
            </a:r>
            <a:r>
              <a:rPr lang="en-US" altLang="zh-TW" i="1" dirty="0">
                <a:solidFill>
                  <a:srgbClr val="FF6699"/>
                </a:solidFill>
                <a:sym typeface="Symbol" pitchFamily="18" charset="2"/>
              </a:rPr>
              <a:t>B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How to prove </a:t>
            </a:r>
            <a:r>
              <a:rPr lang="en-US" altLang="zh-TW" i="1" dirty="0">
                <a:sym typeface="Symbol" pitchFamily="18" charset="2"/>
              </a:rPr>
              <a:t>A   </a:t>
            </a:r>
            <a:r>
              <a:rPr lang="en-US" altLang="zh-TW" dirty="0">
                <a:sym typeface="Symbol" pitchFamily="18" charset="2"/>
              </a:rPr>
              <a:t> </a:t>
            </a:r>
            <a:r>
              <a:rPr lang="en-US" altLang="zh-TW" i="1" dirty="0">
                <a:sym typeface="Symbol" pitchFamily="18" charset="2"/>
              </a:rPr>
              <a:t>B 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To show that </a:t>
            </a:r>
            <a:r>
              <a:rPr lang="en-US" altLang="zh-TW" sz="2400" i="1" dirty="0">
                <a:solidFill>
                  <a:schemeClr val="hlink"/>
                </a:solidFill>
              </a:rPr>
              <a:t>A</a:t>
            </a:r>
            <a:r>
              <a:rPr lang="en-US" altLang="zh-TW" sz="2400" dirty="0">
                <a:solidFill>
                  <a:schemeClr val="hlink"/>
                </a:solidFill>
              </a:rPr>
              <a:t> 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 </a:t>
            </a:r>
            <a:r>
              <a:rPr lang="en-US" altLang="zh-TW" sz="2400" i="1" dirty="0">
                <a:solidFill>
                  <a:schemeClr val="hlink"/>
                </a:solidFill>
                <a:sym typeface="Symbol" pitchFamily="18" charset="2"/>
              </a:rPr>
              <a:t>B  </a:t>
            </a:r>
            <a:r>
              <a:rPr lang="en-US" altLang="zh-TW" sz="2400" dirty="0">
                <a:solidFill>
                  <a:schemeClr val="hlink"/>
                </a:solidFill>
                <a:sym typeface="Symbol" pitchFamily="18" charset="2"/>
              </a:rPr>
              <a:t>and x ( x  B  x  A 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5041900"/>
            <a:ext cx="3190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5438775"/>
            <a:ext cx="3190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DBC306F-B808-4E19-BB5F-A467F5B21CDE}"/>
                  </a:ext>
                </a:extLst>
              </p14:cNvPr>
              <p14:cNvContentPartPr/>
              <p14:nvPr/>
            </p14:nvContentPartPr>
            <p14:xfrm>
              <a:off x="4742640" y="2020320"/>
              <a:ext cx="3468240" cy="375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DBC306F-B808-4E19-BB5F-A467F5B21C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33280" y="2010960"/>
                <a:ext cx="3486960" cy="377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21" y="22860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Big O Notation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3900" y="4912519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</a:t>
            </a:r>
            <a:r>
              <a:rPr lang="en-US" kern="0"/>
              <a:t>]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6384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Equal Sets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947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Two sets are </a:t>
            </a:r>
            <a:r>
              <a:rPr lang="en-US" altLang="zh-TW" sz="20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equal </a:t>
            </a:r>
            <a:r>
              <a:rPr lang="en-US" altLang="zh-TW" sz="2000" dirty="0"/>
              <a:t>if they have the same elements.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Example: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1, 3, 5 } are equal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3, 5, 1 } are equal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dirty="0"/>
              <a:t>{ 1, 3, 5 } and { 1, 2, 3 } are not equal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2000" i="1" dirty="0"/>
              <a:t>R</a:t>
            </a:r>
            <a:r>
              <a:rPr lang="en-US" altLang="zh-TW" sz="2000" dirty="0"/>
              <a:t> = { </a:t>
            </a:r>
            <a:r>
              <a:rPr lang="en-US" altLang="zh-TW" sz="2000" i="1" dirty="0"/>
              <a:t>x</a:t>
            </a:r>
            <a:r>
              <a:rPr lang="en-US" altLang="zh-TW" sz="2000" dirty="0"/>
              <a:t> | </a:t>
            </a:r>
            <a:r>
              <a:rPr lang="en-US" altLang="zh-TW" sz="2000" i="1" dirty="0"/>
              <a:t>x</a:t>
            </a:r>
            <a:r>
              <a:rPr lang="en-US" altLang="zh-TW" sz="2000" dirty="0"/>
              <a:t> is a real number} is not equal to </a:t>
            </a:r>
            <a:r>
              <a:rPr lang="en-US" altLang="zh-TW" sz="2000" i="1" dirty="0"/>
              <a:t>N</a:t>
            </a:r>
            <a:r>
              <a:rPr lang="en-US" altLang="zh-TW" sz="2000" dirty="0"/>
              <a:t> = { 0, 1, 2, 3, … }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/>
              <a:t>A = B implies</a:t>
            </a:r>
            <a:r>
              <a:rPr lang="en-US" altLang="zh-TW" sz="2000" dirty="0">
                <a:sym typeface="Symbol" pitchFamily="18" charset="2"/>
              </a:rPr>
              <a:t> x (( x  A  x  B ) ˄ ( x  B  x  A )) 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dirty="0">
                <a:sym typeface="Symbol" pitchFamily="18" charset="2"/>
              </a:rPr>
              <a:t>Hence </a:t>
            </a:r>
            <a:r>
              <a:rPr lang="en-US" altLang="zh-TW" sz="2000" dirty="0"/>
              <a:t>A = B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 (</a:t>
            </a:r>
            <a:r>
              <a:rPr lang="en-US" altLang="zh-TW" sz="2000" i="1" dirty="0"/>
              <a:t>A</a:t>
            </a:r>
            <a:r>
              <a:rPr lang="en-US" altLang="zh-TW" sz="2000" dirty="0"/>
              <a:t> </a:t>
            </a:r>
            <a:r>
              <a:rPr lang="en-US" altLang="zh-TW" sz="2000" dirty="0">
                <a:sym typeface="Symbol" pitchFamily="18" charset="2"/>
              </a:rPr>
              <a:t> </a:t>
            </a:r>
            <a:r>
              <a:rPr lang="en-US" altLang="zh-TW" sz="2000" i="1" dirty="0">
                <a:sym typeface="Symbol" pitchFamily="18" charset="2"/>
              </a:rPr>
              <a:t>B ˄</a:t>
            </a:r>
            <a:r>
              <a:rPr lang="en-US" altLang="zh-TW" sz="2000" dirty="0">
                <a:sym typeface="Symbol" pitchFamily="18" charset="2"/>
              </a:rPr>
              <a:t> </a:t>
            </a:r>
            <a:r>
              <a:rPr lang="en-US" altLang="zh-TW" sz="2000" i="1" dirty="0"/>
              <a:t>B</a:t>
            </a:r>
            <a:r>
              <a:rPr lang="en-US" altLang="zh-TW" sz="2000" dirty="0"/>
              <a:t> </a:t>
            </a:r>
            <a:r>
              <a:rPr lang="en-US" altLang="zh-TW" sz="2000" dirty="0">
                <a:sym typeface="Symbol" pitchFamily="18" charset="2"/>
              </a:rPr>
              <a:t> </a:t>
            </a:r>
            <a:r>
              <a:rPr lang="en-US" altLang="zh-TW" sz="2000" i="1" dirty="0">
                <a:sym typeface="Symbol" pitchFamily="18" charset="2"/>
              </a:rPr>
              <a:t>A)</a:t>
            </a:r>
            <a:endParaRPr lang="en-US" altLang="zh-TW" sz="2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The Power Set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/>
              <a:t>Given a set </a:t>
            </a:r>
            <a:r>
              <a:rPr lang="en-US" altLang="zh-TW" i="1"/>
              <a:t>S</a:t>
            </a:r>
            <a:r>
              <a:rPr lang="en-US" altLang="zh-TW"/>
              <a:t>, the </a:t>
            </a:r>
            <a:r>
              <a:rPr lang="en-US" altLang="zh-TW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 set </a:t>
            </a:r>
            <a:r>
              <a:rPr lang="en-US" altLang="zh-TW"/>
              <a:t>of </a:t>
            </a:r>
            <a:r>
              <a:rPr lang="en-US" altLang="zh-TW" i="1"/>
              <a:t>S</a:t>
            </a:r>
            <a:r>
              <a:rPr lang="en-US" altLang="zh-TW"/>
              <a:t> is the set of all subsets of the set </a:t>
            </a:r>
            <a:r>
              <a:rPr lang="en-US" altLang="zh-TW" i="1"/>
              <a:t>S</a:t>
            </a:r>
            <a:r>
              <a:rPr lang="en-US" altLang="zh-TW"/>
              <a:t>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/>
              <a:t>Notation:  </a:t>
            </a:r>
            <a:r>
              <a:rPr lang="en-US" altLang="zh-TW" i="1"/>
              <a:t>P</a:t>
            </a:r>
            <a:r>
              <a:rPr lang="en-US" altLang="zh-TW"/>
              <a:t>(</a:t>
            </a:r>
            <a:r>
              <a:rPr lang="en-US" altLang="zh-TW" i="1"/>
              <a:t>S</a:t>
            </a:r>
            <a:r>
              <a:rPr lang="en-US" altLang="zh-TW"/>
              <a:t>)  or 2</a:t>
            </a:r>
            <a:r>
              <a:rPr lang="en-US" altLang="zh-TW" i="1" baseline="50000"/>
              <a:t>S</a:t>
            </a:r>
            <a:r>
              <a:rPr lang="en-US" altLang="zh-TW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Example:  </a:t>
            </a:r>
            <a:r>
              <a:rPr lang="en-US" altLang="zh-TW" sz="2000">
                <a:sym typeface="Symbol" pitchFamily="18" charset="2"/>
              </a:rPr>
              <a:t>What is the power set of  </a:t>
            </a:r>
            <a:r>
              <a:rPr lang="en-US" altLang="zh-TW" sz="2000" i="1">
                <a:sym typeface="Symbol" pitchFamily="18" charset="2"/>
              </a:rPr>
              <a:t>S </a:t>
            </a:r>
            <a:r>
              <a:rPr lang="en-US" altLang="zh-TW" sz="2000">
                <a:sym typeface="Symbol" pitchFamily="18" charset="2"/>
              </a:rPr>
              <a:t>= { 1, 2 }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Solution: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>
                <a:sym typeface="Symbol" pitchFamily="18" charset="2"/>
              </a:rPr>
              <a:t>	The elements of P(</a:t>
            </a:r>
            <a:r>
              <a:rPr lang="en-US" altLang="zh-TW" sz="2000" i="1">
                <a:sym typeface="Symbol" pitchFamily="18" charset="2"/>
              </a:rPr>
              <a:t>S) </a:t>
            </a:r>
            <a:r>
              <a:rPr lang="en-US" altLang="zh-TW" sz="2000">
                <a:sym typeface="Symbol" pitchFamily="18" charset="2"/>
              </a:rPr>
              <a:t>are , {1}, {2}, and {1, 2}.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>
                <a:sym typeface="Symbol" pitchFamily="18" charset="2"/>
              </a:rPr>
              <a:t>	Hence,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) = { , {1}, {2}, {1, 2} }.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>
                <a:sym typeface="Symbol" pitchFamily="18" charset="2"/>
              </a:rPr>
              <a:t>Another example: </a:t>
            </a:r>
            <a:r>
              <a:rPr lang="en-US" sz="2000" i="1">
                <a:sym typeface="Symbol" pitchFamily="18" charset="2"/>
              </a:rPr>
              <a:t>P</a:t>
            </a:r>
            <a:r>
              <a:rPr lang="en-US" sz="2000">
                <a:sym typeface="Symbol" pitchFamily="18" charset="2"/>
              </a:rPr>
              <a:t>({a, b, c}) = {, {a}, {b}, {c}, {a,b}, {b,c}, {c,a}, {a,b,c}}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Question 1:	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() = ?	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 {  } ) =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TW" sz="2000" i="1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Question 2:	 </a:t>
            </a:r>
            <a:r>
              <a:rPr lang="en-US" altLang="zh-TW" sz="2000">
                <a:sym typeface="Symbol" pitchFamily="18" charset="2"/>
              </a:rPr>
              <a:t>If |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| = </a:t>
            </a:r>
            <a:r>
              <a:rPr lang="en-US" altLang="zh-TW" sz="2000" i="1">
                <a:sym typeface="Symbol" pitchFamily="18" charset="2"/>
              </a:rPr>
              <a:t>n</a:t>
            </a:r>
            <a:r>
              <a:rPr lang="en-US" altLang="zh-TW" sz="2000">
                <a:sym typeface="Symbol" pitchFamily="18" charset="2"/>
              </a:rPr>
              <a:t>, then | </a:t>
            </a:r>
            <a:r>
              <a:rPr lang="en-US" altLang="zh-TW" sz="2000" i="1">
                <a:sym typeface="Symbol" pitchFamily="18" charset="2"/>
              </a:rPr>
              <a:t>P</a:t>
            </a:r>
            <a:r>
              <a:rPr lang="en-US" altLang="zh-TW" sz="2000">
                <a:sym typeface="Symbol" pitchFamily="18" charset="2"/>
              </a:rPr>
              <a:t>(</a:t>
            </a:r>
            <a:r>
              <a:rPr lang="en-US" altLang="zh-TW" sz="2000" i="1">
                <a:sym typeface="Symbol" pitchFamily="18" charset="2"/>
              </a:rPr>
              <a:t>S</a:t>
            </a:r>
            <a:r>
              <a:rPr lang="en-US" altLang="zh-TW" sz="2000">
                <a:sym typeface="Symbol" pitchFamily="18" charset="2"/>
              </a:rPr>
              <a:t>) | = 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7889D5B-F5F4-4C2E-9A7E-15142DAAC7B6}"/>
                  </a:ext>
                </a:extLst>
              </p14:cNvPr>
              <p14:cNvContentPartPr/>
              <p14:nvPr/>
            </p14:nvContentPartPr>
            <p14:xfrm>
              <a:off x="2705760" y="5250240"/>
              <a:ext cx="4892040" cy="112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7889D5B-F5F4-4C2E-9A7E-15142DAAC7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96400" y="5240880"/>
                <a:ext cx="4910760" cy="114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ym typeface="Symbol" pitchFamily="18" charset="2"/>
              </a:rPr>
              <a:t>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S</a:t>
            </a:r>
            <a:r>
              <a:rPr lang="en-US"/>
              <a:t>)</a:t>
            </a:r>
            <a:r>
              <a:rPr lang="en-US">
                <a:sym typeface="Symbol" pitchFamily="18" charset="2"/>
              </a:rPr>
              <a:t>= 2</a:t>
            </a:r>
            <a:r>
              <a:rPr lang="en-US" baseline="30000">
                <a:sym typeface="Symbol" pitchFamily="18" charset="2"/>
              </a:rPr>
              <a:t></a:t>
            </a:r>
            <a:r>
              <a:rPr lang="en-US" i="1" baseline="30000">
                <a:sym typeface="Symbol" pitchFamily="18" charset="2"/>
              </a:rPr>
              <a:t>S</a:t>
            </a:r>
            <a:r>
              <a:rPr lang="en-US" baseline="30000">
                <a:sym typeface="Symbol" pitchFamily="18" charset="2"/>
              </a:rPr>
              <a:t></a:t>
            </a:r>
            <a:endParaRPr lang="en-US" i="1" baseline="30000">
              <a:sym typeface="Symbol" pitchFamily="18" charset="2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9875"/>
            <a:ext cx="77724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solidFill>
                  <a:schemeClr val="hlink"/>
                </a:solidFill>
              </a:rPr>
              <a:t>Theorem: If 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 = {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 baseline="-25000">
                <a:solidFill>
                  <a:schemeClr val="hlink"/>
                </a:solidFill>
              </a:rPr>
              <a:t>1</a:t>
            </a:r>
            <a:r>
              <a:rPr lang="en-US">
                <a:solidFill>
                  <a:schemeClr val="hlink"/>
                </a:solidFill>
              </a:rPr>
              <a:t>, …, 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} then 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</a:t>
            </a:r>
            <a:r>
              <a:rPr lang="en-US" i="1">
                <a:solidFill>
                  <a:schemeClr val="hlink"/>
                </a:solidFill>
              </a:rPr>
              <a:t>P</a:t>
            </a:r>
            <a:r>
              <a:rPr lang="en-US">
                <a:solidFill>
                  <a:schemeClr val="hlink"/>
                </a:solidFill>
              </a:rPr>
              <a:t>(</a:t>
            </a:r>
            <a:r>
              <a:rPr lang="en-US" i="1">
                <a:solidFill>
                  <a:schemeClr val="hlink"/>
                </a:solidFill>
              </a:rPr>
              <a:t>S</a:t>
            </a:r>
            <a:r>
              <a:rPr lang="en-US" i="1" baseline="-25000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)</a:t>
            </a:r>
            <a:r>
              <a:rPr lang="en-US">
                <a:solidFill>
                  <a:schemeClr val="hlink"/>
                </a:solidFill>
                <a:sym typeface="Symbol" pitchFamily="18" charset="2"/>
              </a:rPr>
              <a:t>= 2</a:t>
            </a:r>
            <a:r>
              <a:rPr lang="en-US" i="1" baseline="50000">
                <a:solidFill>
                  <a:schemeClr val="hlink"/>
                </a:solidFill>
                <a:sym typeface="Symbol" pitchFamily="18" charset="2"/>
              </a:rPr>
              <a:t>n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684213" y="2193925"/>
            <a:ext cx="40862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400">
                <a:latin typeface="Times New Roman" pitchFamily="18" charset="0"/>
              </a:rPr>
              <a:t>Proof: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      Each element of S</a:t>
            </a:r>
            <a:r>
              <a:rPr kumimoji="0" lang="en-US" sz="2400" baseline="-25000">
                <a:latin typeface="Times New Roman" pitchFamily="18" charset="0"/>
              </a:rPr>
              <a:t>n</a:t>
            </a:r>
            <a:r>
              <a:rPr kumimoji="0" lang="en-US" sz="2400">
                <a:latin typeface="Times New Roman" pitchFamily="18" charset="0"/>
              </a:rPr>
              <a:t> may appear or not appear in a subset of S</a:t>
            </a:r>
            <a:r>
              <a:rPr kumimoji="0" lang="en-US" sz="2400" baseline="-25000">
                <a:latin typeface="Times New Roman" pitchFamily="18" charset="0"/>
              </a:rPr>
              <a:t>n</a:t>
            </a:r>
            <a:r>
              <a:rPr kumimoji="0" lang="en-US" sz="2400">
                <a:latin typeface="Times New Roman" pitchFamily="18" charset="0"/>
              </a:rPr>
              <a:t>. Hence there are 2 possibilities for each element.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      </a:t>
            </a:r>
          </a:p>
          <a:p>
            <a:pPr eaLnBrk="1" hangingPunct="1"/>
            <a:r>
              <a:rPr kumimoji="0" lang="en-US" sz="2400">
                <a:latin typeface="Times New Roman" pitchFamily="18" charset="0"/>
              </a:rPr>
              <a:t>Hence, </a:t>
            </a:r>
            <a:r>
              <a:rPr lang="en-US" sz="2400">
                <a:sym typeface="Symbol" pitchFamily="18" charset="2"/>
              </a:rPr>
              <a:t></a:t>
            </a:r>
            <a:r>
              <a:rPr lang="en-US" sz="2400"/>
              <a:t>P(S</a:t>
            </a:r>
            <a:r>
              <a:rPr lang="en-US" sz="2400" baseline="-25000"/>
              <a:t>n</a:t>
            </a:r>
            <a:r>
              <a:rPr lang="en-US" sz="2400"/>
              <a:t>)</a:t>
            </a:r>
            <a:r>
              <a:rPr lang="en-US" sz="2400">
                <a:sym typeface="Symbol" pitchFamily="18" charset="2"/>
              </a:rPr>
              <a:t>= 2*2*…*2=2</a:t>
            </a:r>
            <a:r>
              <a:rPr lang="en-US" sz="2400" baseline="30000">
                <a:sym typeface="Symbol" pitchFamily="18" charset="2"/>
              </a:rPr>
              <a:t>n</a:t>
            </a:r>
            <a:endParaRPr lang="en-US" sz="2400" baseline="50000">
              <a:sym typeface="Symbol" pitchFamily="18" charset="2"/>
            </a:endParaRPr>
          </a:p>
          <a:p>
            <a:pPr eaLnBrk="1" hangingPunct="1"/>
            <a:endParaRPr kumimoji="0" lang="en-US" sz="2400">
              <a:latin typeface="Times New Roman" pitchFamily="18" charset="0"/>
            </a:endParaRP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5502275" y="2636838"/>
            <a:ext cx="2514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1141413" algn="l"/>
                <a:tab pos="1528763" algn="l"/>
                <a:tab pos="1811338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</a:pP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1	</a:t>
            </a: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2	</a:t>
            </a:r>
            <a:r>
              <a:rPr kumimoji="0" lang="en-US" sz="2400" b="1" i="1">
                <a:latin typeface="Times New Roman" pitchFamily="18" charset="0"/>
              </a:rPr>
              <a:t>x</a:t>
            </a:r>
            <a:r>
              <a:rPr kumimoji="0" lang="en-US" sz="2400" b="1" baseline="-25000">
                <a:latin typeface="Times New Roman" pitchFamily="18" charset="0"/>
              </a:rPr>
              <a:t>3</a:t>
            </a:r>
            <a:r>
              <a:rPr kumimoji="0" lang="en-US" baseline="-25000">
                <a:latin typeface="Times New Roman" pitchFamily="18" charset="0"/>
              </a:rPr>
              <a:t>		</a:t>
            </a:r>
          </a:p>
          <a:p>
            <a:r>
              <a:rPr kumimoji="0" lang="en-US">
                <a:latin typeface="Times New Roman" pitchFamily="18" charset="0"/>
              </a:rPr>
              <a:t>0	0	0	=	</a:t>
            </a:r>
            <a:r>
              <a:rPr kumimoji="0" lang="en-US">
                <a:latin typeface="Times New Roman" pitchFamily="18" charset="0"/>
                <a:sym typeface="Symbol" pitchFamily="18" charset="2"/>
              </a:rPr>
              <a:t></a:t>
            </a:r>
          </a:p>
          <a:p>
            <a:r>
              <a:rPr kumimoji="0" lang="en-US">
                <a:latin typeface="Times New Roman" pitchFamily="18" charset="0"/>
              </a:rPr>
              <a:t>0	1	0		</a:t>
            </a:r>
          </a:p>
          <a:p>
            <a:r>
              <a:rPr kumimoji="0" lang="en-US">
                <a:latin typeface="Times New Roman" pitchFamily="18" charset="0"/>
              </a:rPr>
              <a:t>1	0	0		</a:t>
            </a:r>
          </a:p>
          <a:p>
            <a:r>
              <a:rPr kumimoji="0" lang="en-US">
                <a:latin typeface="Times New Roman" pitchFamily="18" charset="0"/>
              </a:rPr>
              <a:t>1	1	0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0	0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0	1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1	0	1		</a:t>
            </a:r>
          </a:p>
          <a:p>
            <a:r>
              <a:rPr kumimoji="0" lang="en-US">
                <a:solidFill>
                  <a:srgbClr val="7030A0"/>
                </a:solidFill>
                <a:latin typeface="Times New Roman" pitchFamily="18" charset="0"/>
              </a:rPr>
              <a:t>1	1	1</a:t>
            </a:r>
            <a:r>
              <a:rPr kumimoji="0" lang="en-US">
                <a:latin typeface="Times New Roman" pitchFamily="18" charset="0"/>
              </a:rPr>
              <a:t>	=	</a:t>
            </a:r>
            <a:r>
              <a:rPr kumimoji="0" lang="en-US" i="1">
                <a:latin typeface="Times New Roman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  <p:bldP spid="152580" grpId="0" autoUpdateAnimBg="0"/>
      <p:bldP spid="1525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7261225" y="2328863"/>
            <a:ext cx="1184275" cy="274637"/>
          </a:xfrm>
          <a:prstGeom prst="rect">
            <a:avLst/>
          </a:prstGeom>
          <a:solidFill>
            <a:srgbClr val="CFF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200"/>
              <a:t>Venn Diagram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Set Operations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Union:  A 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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all elements that are either in </a:t>
            </a:r>
            <a:r>
              <a:rPr lang="en-US" altLang="zh-TW" sz="1800" i="1" dirty="0"/>
              <a:t>A</a:t>
            </a:r>
            <a:r>
              <a:rPr lang="en-US" altLang="zh-TW" sz="1800" dirty="0"/>
              <a:t> or in </a:t>
            </a:r>
            <a:r>
              <a:rPr lang="en-US" altLang="zh-TW" sz="1800" i="1" dirty="0"/>
              <a:t>B</a:t>
            </a:r>
            <a:r>
              <a:rPr lang="en-US" altLang="zh-TW" sz="1800" dirty="0"/>
              <a:t>, or both.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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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  <a:endParaRPr lang="en-US" altLang="zh-TW" sz="1800" i="1" dirty="0">
              <a:sym typeface="Symbol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First year Computer courses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CS = </a:t>
            </a:r>
            <a:r>
              <a:rPr lang="en-US" altLang="zh-TW" sz="1800" dirty="0">
                <a:sym typeface="Symbol" pitchFamily="18" charset="2"/>
              </a:rPr>
              <a:t>{ CP, CPA, FCS, MO} </a:t>
            </a:r>
            <a:br>
              <a:rPr lang="en-US" altLang="zh-TW" sz="1800" dirty="0">
                <a:sym typeface="Symbol" pitchFamily="18" charset="2"/>
              </a:rPr>
            </a:br>
            <a:r>
              <a:rPr lang="en-US" altLang="zh-TW" sz="1800" i="1" dirty="0">
                <a:sym typeface="Symbol" pitchFamily="18" charset="2"/>
              </a:rPr>
              <a:t>CE </a:t>
            </a:r>
            <a:r>
              <a:rPr lang="en-US" altLang="zh-TW" sz="1800" dirty="0">
                <a:sym typeface="Symbol" pitchFamily="18" charset="2"/>
              </a:rPr>
              <a:t>= { CP, CPA, EM, MO, EC} </a:t>
            </a:r>
            <a:br>
              <a:rPr lang="en-US" altLang="zh-TW" sz="1800" dirty="0">
                <a:sym typeface="Symbol" pitchFamily="18" charset="2"/>
              </a:rPr>
            </a:b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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{CP, CPA, FCS, MO, EM, EC}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Intersection:  A 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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those elements in both </a:t>
            </a:r>
            <a:r>
              <a:rPr lang="en-US" altLang="zh-TW" sz="1800" i="1" dirty="0"/>
              <a:t>A</a:t>
            </a:r>
            <a:r>
              <a:rPr lang="en-US" altLang="zh-TW" sz="1800" dirty="0"/>
              <a:t> and </a:t>
            </a:r>
            <a:r>
              <a:rPr lang="en-US" altLang="zh-TW" sz="1800" i="1" dirty="0"/>
              <a:t>B</a:t>
            </a:r>
            <a:r>
              <a:rPr lang="en-US" altLang="zh-TW" sz="1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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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  <a:endParaRPr lang="en-US" altLang="zh-TW" sz="1800" dirty="0"/>
          </a:p>
          <a:p>
            <a:pPr eaLnBrk="1" hangingPunct="1">
              <a:buFontTx/>
              <a:buNone/>
              <a:defRPr/>
            </a:pPr>
            <a:r>
              <a:rPr lang="en-US" altLang="zh-TW" sz="1800" dirty="0"/>
              <a:t>	Two sets </a:t>
            </a:r>
            <a:r>
              <a:rPr lang="en-US" altLang="zh-TW" sz="1800" i="1" dirty="0"/>
              <a:t>A</a:t>
            </a:r>
            <a:r>
              <a:rPr lang="en-US" altLang="zh-TW" sz="1800" dirty="0"/>
              <a:t> and </a:t>
            </a:r>
            <a:r>
              <a:rPr lang="en-US" altLang="zh-TW" sz="1800" i="1" dirty="0"/>
              <a:t>B</a:t>
            </a:r>
            <a:r>
              <a:rPr lang="en-US" altLang="zh-TW" sz="1800" dirty="0"/>
              <a:t> are said to be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disjoint</a:t>
            </a:r>
            <a:r>
              <a:rPr lang="en-US" altLang="zh-TW" sz="1800" i="1" dirty="0"/>
              <a:t> </a:t>
            </a:r>
            <a:r>
              <a:rPr lang="en-US" altLang="zh-TW" sz="1800" dirty="0"/>
              <a:t>if </a:t>
            </a:r>
            <a:r>
              <a:rPr lang="en-US" altLang="zh-TW" sz="1800" i="1" dirty="0">
                <a:sym typeface="Symbol" pitchFamily="18" charset="2"/>
              </a:rPr>
              <a:t>A</a:t>
            </a:r>
            <a:r>
              <a:rPr lang="en-US" altLang="zh-TW" sz="1800" dirty="0">
                <a:sym typeface="Symbol" pitchFamily="18" charset="2"/>
              </a:rPr>
              <a:t>  </a:t>
            </a:r>
            <a:r>
              <a:rPr lang="en-US" altLang="zh-TW" sz="1800" i="1" dirty="0">
                <a:sym typeface="Symbol" pitchFamily="18" charset="2"/>
              </a:rPr>
              <a:t>B</a:t>
            </a:r>
            <a:r>
              <a:rPr lang="en-US" altLang="zh-TW" sz="1800" dirty="0">
                <a:sym typeface="Symbol" pitchFamily="18" charset="2"/>
              </a:rPr>
              <a:t> = 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CS </a:t>
            </a:r>
            <a:r>
              <a:rPr lang="en-US" altLang="zh-TW" sz="1800" dirty="0">
                <a:sym typeface="Symbol" pitchFamily="18" charset="2"/>
              </a:rPr>
              <a:t>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{CP, CPA, MO}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Difference:  A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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B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contains those elements in </a:t>
            </a:r>
            <a:r>
              <a:rPr lang="en-US" altLang="zh-TW" sz="1800" i="1" dirty="0"/>
              <a:t>A</a:t>
            </a:r>
            <a:r>
              <a:rPr lang="en-US" altLang="zh-TW" sz="1800" dirty="0"/>
              <a:t> but not in </a:t>
            </a:r>
            <a:r>
              <a:rPr lang="en-US" altLang="zh-TW" sz="1800" i="1" dirty="0"/>
              <a:t>B</a:t>
            </a:r>
            <a:r>
              <a:rPr lang="en-US" altLang="zh-TW" sz="1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</a:t>
            </a:r>
            <a:r>
              <a:rPr lang="en-US" altLang="zh-TW" sz="1800" dirty="0">
                <a:sym typeface="Symbol" pitchFamily="18" charset="2"/>
              </a:rPr>
              <a:t>  </a:t>
            </a:r>
            <a:r>
              <a:rPr lang="en-US" altLang="zh-TW" sz="1800" i="1" dirty="0">
                <a:sym typeface="Symbol" pitchFamily="18" charset="2"/>
              </a:rPr>
              <a:t>B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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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 </a:t>
            </a:r>
            <a:r>
              <a:rPr lang="en-US" altLang="zh-TW" sz="1800" i="1" dirty="0">
                <a:sym typeface="Symbol" pitchFamily="18" charset="2"/>
              </a:rPr>
              <a:t>B </a:t>
            </a:r>
            <a:r>
              <a:rPr lang="en-US" altLang="zh-TW" sz="1800" dirty="0">
                <a:sym typeface="Symbol" pitchFamily="18" charset="2"/>
              </a:rPr>
              <a:t>}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1800" i="1" dirty="0">
                <a:solidFill>
                  <a:srgbClr val="0000FF"/>
                </a:solidFill>
                <a:sym typeface="Symbol" pitchFamily="18" charset="2"/>
              </a:rPr>
              <a:t>Example: </a:t>
            </a: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2000" dirty="0">
                <a:sym typeface="Symbol" pitchFamily="18" charset="2"/>
              </a:rPr>
              <a:t>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= {FCS}; </a:t>
            </a:r>
            <a:r>
              <a:rPr lang="en-US" altLang="zh-TW" sz="1800" i="1" dirty="0">
                <a:sym typeface="Symbol" pitchFamily="18" charset="2"/>
              </a:rPr>
              <a:t>CE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2000" dirty="0">
                <a:sym typeface="Symbol" pitchFamily="18" charset="2"/>
              </a:rPr>
              <a:t></a:t>
            </a:r>
            <a:r>
              <a:rPr lang="en-US" altLang="zh-TW" sz="1800" dirty="0">
                <a:sym typeface="Symbol" pitchFamily="18" charset="2"/>
              </a:rPr>
              <a:t> </a:t>
            </a:r>
            <a:r>
              <a:rPr lang="en-US" altLang="zh-TW" sz="1800" i="1" dirty="0">
                <a:sym typeface="Symbol" pitchFamily="18" charset="2"/>
              </a:rPr>
              <a:t>CS</a:t>
            </a:r>
            <a:r>
              <a:rPr lang="en-US" altLang="zh-TW" sz="1800" dirty="0">
                <a:sym typeface="Symbol" pitchFamily="18" charset="2"/>
              </a:rPr>
              <a:t> = {EM, EC}</a:t>
            </a:r>
          </a:p>
          <a:p>
            <a:pPr>
              <a:buFontTx/>
              <a:buNone/>
              <a:defRPr/>
            </a:pPr>
            <a:r>
              <a:rPr lang="en-US" altLang="zh-TW" sz="18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Complement:  A</a:t>
            </a:r>
            <a:r>
              <a:rPr lang="en-US" altLang="zh-TW" sz="1800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en-US" altLang="zh-TW" sz="1800" dirty="0"/>
              <a:t> is the complement of </a:t>
            </a:r>
            <a:r>
              <a:rPr lang="en-US" altLang="zh-TW" sz="1800" i="1" dirty="0"/>
              <a:t>A </a:t>
            </a:r>
            <a:r>
              <a:rPr lang="en-US" altLang="zh-TW" sz="1800" dirty="0" err="1"/>
              <a:t>w.r.t</a:t>
            </a:r>
            <a:r>
              <a:rPr lang="en-US" altLang="zh-TW" sz="1800" dirty="0"/>
              <a:t>. a set </a:t>
            </a:r>
            <a:r>
              <a:rPr lang="en-US" altLang="zh-TW" sz="1800" i="1" dirty="0"/>
              <a:t>U</a:t>
            </a:r>
            <a:r>
              <a:rPr lang="en-US" altLang="zh-TW" sz="1800" dirty="0"/>
              <a:t>. </a:t>
            </a:r>
          </a:p>
          <a:p>
            <a:pPr>
              <a:buFontTx/>
              <a:buNone/>
              <a:defRPr/>
            </a:pPr>
            <a:r>
              <a:rPr lang="en-US" altLang="zh-TW" sz="1800" i="1" dirty="0">
                <a:sym typeface="Symbol" pitchFamily="18" charset="2"/>
              </a:rPr>
              <a:t>		A = U</a:t>
            </a:r>
            <a:r>
              <a:rPr lang="en-US" altLang="zh-TW" sz="1800" dirty="0">
                <a:sym typeface="Symbol" pitchFamily="18" charset="2"/>
              </a:rPr>
              <a:t>  </a:t>
            </a:r>
            <a:r>
              <a:rPr lang="en-US" altLang="zh-TW" sz="1800" i="1" dirty="0">
                <a:sym typeface="Symbol" pitchFamily="18" charset="2"/>
              </a:rPr>
              <a:t>A = </a:t>
            </a:r>
            <a:r>
              <a:rPr lang="en-US" altLang="zh-TW" sz="1800" dirty="0">
                <a:sym typeface="Symbol" pitchFamily="18" charset="2"/>
              </a:rPr>
              <a:t>{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| </a:t>
            </a:r>
            <a:r>
              <a:rPr lang="en-US" altLang="zh-TW" sz="1800" i="1" dirty="0">
                <a:sym typeface="Symbol" pitchFamily="18" charset="2"/>
              </a:rPr>
              <a:t>x </a:t>
            </a:r>
            <a:r>
              <a:rPr lang="en-US" altLang="zh-TW" sz="1800" dirty="0">
                <a:sym typeface="Symbol" pitchFamily="18" charset="2"/>
              </a:rPr>
              <a:t> </a:t>
            </a:r>
            <a:r>
              <a:rPr lang="en-US" altLang="zh-TW" sz="1800" i="1" dirty="0">
                <a:sym typeface="Symbol" pitchFamily="18" charset="2"/>
              </a:rPr>
              <a:t>A </a:t>
            </a:r>
            <a:r>
              <a:rPr lang="en-US" altLang="zh-TW" sz="1800" dirty="0">
                <a:sym typeface="Symbol" pitchFamily="18" charset="2"/>
              </a:rPr>
              <a:t>}</a:t>
            </a:r>
          </a:p>
        </p:txBody>
      </p:sp>
      <p:pic>
        <p:nvPicPr>
          <p:cNvPr id="122899" name="Picture 19" descr="un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1955800"/>
            <a:ext cx="11207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23" name="Picture 19" descr="interse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70263"/>
            <a:ext cx="1117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6" name="Picture 6" descr="differe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4687888"/>
            <a:ext cx="10620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1457325" y="6226175"/>
            <a:ext cx="2063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8007" name="Picture 7" descr="complemen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5719763"/>
            <a:ext cx="10255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2030413" y="5903913"/>
            <a:ext cx="206375" cy="0"/>
          </a:xfrm>
          <a:prstGeom prst="line">
            <a:avLst/>
          </a:prstGeom>
          <a:noFill/>
          <a:ln w="19050">
            <a:solidFill>
              <a:srgbClr val="FF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D0511AC-0017-41D7-9FFA-AE5902D4E183}"/>
                  </a:ext>
                </a:extLst>
              </p14:cNvPr>
              <p14:cNvContentPartPr/>
              <p14:nvPr/>
            </p14:nvContentPartPr>
            <p14:xfrm>
              <a:off x="4517640" y="5107320"/>
              <a:ext cx="2124360" cy="1132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D0511AC-0017-41D7-9FFA-AE5902D4E18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8280" y="5097960"/>
                <a:ext cx="2143080" cy="115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5" grpId="0" animBg="1" autoUpdateAnimBg="0"/>
      <p:bldP spid="122883" grpId="0" build="p" autoUpdateAnimBg="0"/>
      <p:bldP spid="128005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Set Identities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9070" name="Group 10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0152536"/>
                  </p:ext>
                </p:extLst>
              </p:nvPr>
            </p:nvGraphicFramePr>
            <p:xfrm>
              <a:off x="766763" y="1685925"/>
              <a:ext cx="7302500" cy="4571594"/>
            </p:xfrm>
            <a:graphic>
              <a:graphicData uri="http://schemas.openxmlformats.org/drawingml/2006/table">
                <a:tbl>
                  <a:tblPr/>
                  <a:tblGrid>
                    <a:gridCol w="262654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67595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922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6699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Identity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altLang="zh-TW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6699"/>
                            </a:solidFill>
                            <a:effectLst/>
                            <a:latin typeface="Arial" charset="0"/>
                            <a:ea typeface="新細明體" pitchFamily="18" charset="-12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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 = 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</a:t>
                          </a:r>
                          <a:endParaRPr kumimoji="1" lang="en-US" altLang="zh-TW" sz="2400" b="0" i="1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(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</a:rPr>
                                    <m:t>(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kumimoji="1" lang="en-US" altLang="zh-TW" sz="2400" b="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新細明體" pitchFamily="18" charset="-12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kumimoji="1" lang="en-US" altLang="zh-TW" sz="2400" b="0" i="1" u="none" strike="noStrike" cap="none" normalizeH="0" baseline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/>
                                          <a:ea typeface="新細明體" pitchFamily="18" charset="-120"/>
                                        </a:rPr>
                                        <m:t>𝐴</m:t>
                                      </m:r>
                                    </m:e>
                                  </m:ba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</a:rPr>
                                    <m:t>)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</a:rPr>
                                <m:t>=</m:t>
                              </m: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</a:rPr>
                                <m:t>𝐴</m:t>
                              </m: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 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∪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=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∩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∩</m:t>
                                  </m:r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=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𝐴</m:t>
                                  </m:r>
                                </m:e>
                              </m:bar>
                              <m:r>
                                <a:rPr kumimoji="1" lang="en-US" altLang="zh-TW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新細明體" pitchFamily="18" charset="-120"/>
                                  <a:sym typeface="Symbol" pitchFamily="18" charset="2"/>
                                </a:rPr>
                                <m:t>∪</m:t>
                              </m:r>
                              <m:bar>
                                <m:barPr>
                                  <m:pos m:val="top"/>
                                  <m:ctrlP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新細明體" pitchFamily="18" charset="-120"/>
                                      <a:sym typeface="Symbol" pitchFamily="18" charset="2"/>
                                    </a:rPr>
                                  </m:ctrlPr>
                                </m:barPr>
                                <m:e>
                                  <m:r>
                                    <a:rPr kumimoji="1" lang="en-US" altLang="zh-TW" sz="24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新細明體" pitchFamily="18" charset="-120"/>
                                      <a:sym typeface="Symbol" pitchFamily="18" charset="2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kumimoji="1" lang="en-US" altLang="zh-TW" sz="2400" b="0" i="1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9070" name="Group 107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xmlns:a14="http://schemas.microsoft.com/office/drawing/2010/main" val="1050152536"/>
                  </p:ext>
                </p:extLst>
              </p:nvPr>
            </p:nvGraphicFramePr>
            <p:xfrm>
              <a:off x="766763" y="1685925"/>
              <a:ext cx="7302500" cy="4571594"/>
            </p:xfrm>
            <a:graphic>
              <a:graphicData uri="http://schemas.openxmlformats.org/drawingml/2006/table">
                <a:tbl>
                  <a:tblPr/>
                  <a:tblGrid>
                    <a:gridCol w="2626542"/>
                    <a:gridCol w="4675958"/>
                  </a:tblGrid>
                  <a:tr h="8922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6699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</a:rPr>
                            <a:t>Identity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altLang="zh-TW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6699"/>
                            </a:solidFill>
                            <a:effectLst/>
                            <a:latin typeface="Arial" charset="0"/>
                            <a:ea typeface="新細明體" pitchFamily="18" charset="-12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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endParaRPr kumimoji="1" lang="en-US" altLang="en-US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U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 = 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89613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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 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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= </a:t>
                          </a:r>
                          <a:r>
                            <a:rPr kumimoji="1" lang="en-US" altLang="zh-TW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</a:t>
                          </a:r>
                          <a:endParaRPr kumimoji="1" lang="en-US" altLang="zh-TW" sz="24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ea typeface="新細明體" pitchFamily="18" charset="-120"/>
                            <a:sym typeface="Symbol" pitchFamily="18" charset="2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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=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B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  (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A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  </a:t>
                          </a:r>
                          <a:r>
                            <a:rPr kumimoji="1" lang="en-US" altLang="zh-TW" sz="24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C</a:t>
                          </a:r>
                          <a:r>
                            <a:rPr kumimoji="1" lang="en-US" altLang="zh-TW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ea typeface="新細明體" pitchFamily="18" charset="-120"/>
                              <a:sym typeface="Symbol" pitchFamily="18" charset="2"/>
                            </a:rPr>
                            <a:t>)</a:t>
                          </a:r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9909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3712" t="-362963" r="-181903" b="-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5" marR="91445" marT="45721" marB="45721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58279" t="-362963" r="-2216" b="-6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F9EE46-B303-44C5-A443-A8DDF8B22D35}"/>
                  </a:ext>
                </a:extLst>
              </p14:cNvPr>
              <p14:cNvContentPartPr/>
              <p14:nvPr/>
            </p14:nvContentPartPr>
            <p14:xfrm>
              <a:off x="5887080" y="5423400"/>
              <a:ext cx="2150280" cy="353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F9EE46-B303-44C5-A443-A8DDF8B22D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7720" y="5414040"/>
                <a:ext cx="2169000" cy="372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3615D5-592E-47D3-9AD8-D709402F98B7}"/>
              </a:ext>
            </a:extLst>
          </p:cNvPr>
          <p:cNvSpPr txBox="1"/>
          <p:nvPr/>
        </p:nvSpPr>
        <p:spPr>
          <a:xfrm>
            <a:off x="1086110" y="2675297"/>
            <a:ext cx="6971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Capturing Binary Relationship</a:t>
            </a:r>
          </a:p>
        </p:txBody>
      </p:sp>
    </p:spTree>
    <p:extLst>
      <p:ext uri="{BB962C8B-B14F-4D97-AF65-F5344CB8AC3E}">
        <p14:creationId xmlns:p14="http://schemas.microsoft.com/office/powerpoint/2010/main" val="519584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Relations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12888"/>
            <a:ext cx="7986713" cy="53451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zh-TW" sz="2000" dirty="0"/>
              <a:t>Consider </a:t>
            </a:r>
            <a:r>
              <a:rPr lang="en-US" altLang="zh-TW" sz="2000" i="1" dirty="0"/>
              <a:t>C</a:t>
            </a:r>
            <a:r>
              <a:rPr lang="en-US" altLang="zh-TW" sz="2000" dirty="0"/>
              <a:t>={HK, Beijing, Shanghai, Guangzhou, Nanjing}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Each city builds a road to the nearest city. This information (</a:t>
            </a:r>
            <a:r>
              <a:rPr lang="en-US" altLang="zh-TW" sz="2000" i="1" dirty="0">
                <a:solidFill>
                  <a:srgbClr val="FF33CC"/>
                </a:solidFill>
              </a:rPr>
              <a:t>relationship among cities</a:t>
            </a:r>
            <a:r>
              <a:rPr lang="en-US" altLang="zh-TW" sz="2000" dirty="0"/>
              <a:t>) can be represented by a set of 2-tuples (</a:t>
            </a:r>
            <a:r>
              <a:rPr lang="en-US" altLang="zh-TW" sz="2000" i="1" dirty="0">
                <a:solidFill>
                  <a:srgbClr val="FF6699"/>
                </a:solidFill>
              </a:rPr>
              <a:t>ordered pairs</a:t>
            </a:r>
            <a:r>
              <a:rPr lang="en-US" altLang="zh-TW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altLang="zh-TW" sz="2000" dirty="0"/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R = { (HK, Guangzhou), (Beijing, Nanjing), </a:t>
            </a:r>
            <a:br>
              <a:rPr lang="en-US" altLang="zh-TW" sz="2000" dirty="0"/>
            </a:br>
            <a:r>
              <a:rPr lang="en-US" altLang="zh-TW" sz="2000" dirty="0"/>
              <a:t>(Shanghai, Nanjing), (Guangzhou, HK), </a:t>
            </a:r>
            <a:br>
              <a:rPr lang="en-US" altLang="zh-TW" sz="2000" dirty="0"/>
            </a:br>
            <a:r>
              <a:rPr lang="en-US" altLang="zh-TW" sz="2000" dirty="0"/>
              <a:t>(Nanjing, Shanghai) }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/>
              <a:t>(A,B) means A’s nearest city is B.</a:t>
            </a:r>
          </a:p>
          <a:p>
            <a:pPr marL="0" indent="0">
              <a:buFontTx/>
              <a:buNone/>
              <a:defRPr/>
            </a:pPr>
            <a:endParaRPr lang="en-US" altLang="zh-TW" sz="2000" dirty="0"/>
          </a:p>
          <a:p>
            <a:pPr marL="0" indent="0">
              <a:buFontTx/>
              <a:buNone/>
              <a:defRPr/>
            </a:pPr>
            <a:r>
              <a:rPr lang="en-US" altLang="zh-TW" sz="2000" i="1" dirty="0">
                <a:solidFill>
                  <a:srgbClr val="0033CC"/>
                </a:solidFill>
              </a:rPr>
              <a:t>Ordered pairs</a:t>
            </a:r>
            <a:r>
              <a:rPr lang="en-US" altLang="zh-TW" sz="2000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sz="2000" dirty="0">
                <a:solidFill>
                  <a:srgbClr val="0033CC"/>
                </a:solidFill>
              </a:rPr>
              <a:t>are used to indicate </a:t>
            </a:r>
            <a:br>
              <a:rPr lang="en-US" altLang="zh-TW" sz="2000" dirty="0">
                <a:solidFill>
                  <a:srgbClr val="0033CC"/>
                </a:solidFill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relationship between 2 objects</a:t>
            </a:r>
            <a:r>
              <a:rPr lang="en-US" altLang="zh-TW" sz="2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br>
              <a:rPr lang="en-US" altLang="zh-TW" sz="2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Note that the ordering of the elements </a:t>
            </a:r>
            <a:br>
              <a:rPr lang="en-US" altLang="zh-TW" sz="2000" dirty="0">
                <a:solidFill>
                  <a:srgbClr val="0033CC"/>
                </a:solidFill>
              </a:rPr>
            </a:br>
            <a:r>
              <a:rPr lang="en-US" altLang="zh-TW" sz="2000" dirty="0">
                <a:solidFill>
                  <a:srgbClr val="0033CC"/>
                </a:solidFill>
              </a:rPr>
              <a:t>are important!</a:t>
            </a:r>
          </a:p>
        </p:txBody>
      </p:sp>
      <p:sp>
        <p:nvSpPr>
          <p:cNvPr id="17412" name="Oval 12"/>
          <p:cNvSpPr>
            <a:spLocks noChangeArrowheads="1"/>
          </p:cNvSpPr>
          <p:nvPr/>
        </p:nvSpPr>
        <p:spPr bwMode="auto">
          <a:xfrm>
            <a:off x="6530975" y="798513"/>
            <a:ext cx="115888" cy="130175"/>
          </a:xfrm>
          <a:prstGeom prst="ellipse">
            <a:avLst/>
          </a:prstGeom>
          <a:solidFill>
            <a:srgbClr val="FCFA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grpSp>
        <p:nvGrpSpPr>
          <p:cNvPr id="17413" name="Group 23"/>
          <p:cNvGrpSpPr>
            <a:grpSpLocks/>
          </p:cNvGrpSpPr>
          <p:nvPr/>
        </p:nvGrpSpPr>
        <p:grpSpPr bwMode="auto">
          <a:xfrm>
            <a:off x="5537200" y="2560638"/>
            <a:ext cx="3148013" cy="4003675"/>
            <a:chOff x="3488" y="1714"/>
            <a:chExt cx="1837" cy="2302"/>
          </a:xfrm>
        </p:grpSpPr>
        <p:pic>
          <p:nvPicPr>
            <p:cNvPr id="17414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8" y="1714"/>
              <a:ext cx="1837" cy="2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Oval 13"/>
            <p:cNvSpPr>
              <a:spLocks noChangeArrowheads="1"/>
            </p:cNvSpPr>
            <p:nvPr/>
          </p:nvSpPr>
          <p:spPr bwMode="auto">
            <a:xfrm>
              <a:off x="3957" y="3620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6" name="Oval 14"/>
            <p:cNvSpPr>
              <a:spLocks noChangeArrowheads="1"/>
            </p:cNvSpPr>
            <p:nvPr/>
          </p:nvSpPr>
          <p:spPr bwMode="auto">
            <a:xfrm>
              <a:off x="4029" y="3729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7" name="Oval 15"/>
            <p:cNvSpPr>
              <a:spLocks noChangeArrowheads="1"/>
            </p:cNvSpPr>
            <p:nvPr/>
          </p:nvSpPr>
          <p:spPr bwMode="auto">
            <a:xfrm>
              <a:off x="4476" y="2785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8" name="Oval 16"/>
            <p:cNvSpPr>
              <a:spLocks noChangeArrowheads="1"/>
            </p:cNvSpPr>
            <p:nvPr/>
          </p:nvSpPr>
          <p:spPr bwMode="auto">
            <a:xfrm>
              <a:off x="4704" y="2885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7419" name="Oval 17"/>
            <p:cNvSpPr>
              <a:spLocks noChangeArrowheads="1"/>
            </p:cNvSpPr>
            <p:nvPr/>
          </p:nvSpPr>
          <p:spPr bwMode="auto">
            <a:xfrm>
              <a:off x="4364" y="2017"/>
              <a:ext cx="55" cy="5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7420" name="AutoShape 20"/>
            <p:cNvCxnSpPr>
              <a:cxnSpLocks noChangeShapeType="1"/>
              <a:stCxn id="17416" idx="1"/>
              <a:endCxn id="17415" idx="2"/>
            </p:cNvCxnSpPr>
            <p:nvPr/>
          </p:nvCxnSpPr>
          <p:spPr bwMode="auto">
            <a:xfrm flipH="1" flipV="1">
              <a:off x="3957" y="3648"/>
              <a:ext cx="80" cy="89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1" name="AutoShape 21"/>
            <p:cNvCxnSpPr>
              <a:cxnSpLocks noChangeShapeType="1"/>
              <a:stCxn id="17418" idx="1"/>
              <a:endCxn id="17417" idx="0"/>
            </p:cNvCxnSpPr>
            <p:nvPr/>
          </p:nvCxnSpPr>
          <p:spPr bwMode="auto">
            <a:xfrm flipH="1" flipV="1">
              <a:off x="4504" y="2785"/>
              <a:ext cx="208" cy="108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22" name="AutoShape 22"/>
            <p:cNvCxnSpPr>
              <a:cxnSpLocks noChangeShapeType="1"/>
              <a:stCxn id="17417" idx="0"/>
              <a:endCxn id="17419" idx="2"/>
            </p:cNvCxnSpPr>
            <p:nvPr/>
          </p:nvCxnSpPr>
          <p:spPr bwMode="auto">
            <a:xfrm flipH="1" flipV="1">
              <a:off x="4364" y="2045"/>
              <a:ext cx="140" cy="740"/>
            </a:xfrm>
            <a:prstGeom prst="straightConnector1">
              <a:avLst/>
            </a:prstGeom>
            <a:noFill/>
            <a:ln w="28575">
              <a:solidFill>
                <a:srgbClr val="FF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utoUpdateAnimBg="0"/>
      <p:bldP spid="287747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Process 24"/>
          <p:cNvSpPr/>
          <p:nvPr/>
        </p:nvSpPr>
        <p:spPr bwMode="auto">
          <a:xfrm>
            <a:off x="4884738" y="3556000"/>
            <a:ext cx="3251200" cy="2554288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 bwMode="auto">
          <a:xfrm>
            <a:off x="641350" y="3563938"/>
            <a:ext cx="4071938" cy="255428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Notation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28738"/>
            <a:ext cx="7532688" cy="241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TW" dirty="0"/>
              <a:t>Given a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relation R on A</a:t>
            </a:r>
            <a:r>
              <a:rPr lang="en-US" altLang="zh-TW" i="1" dirty="0"/>
              <a:t>,  two elements a, b in A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i="1" dirty="0"/>
              <a:t>	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R b </a:t>
            </a:r>
            <a:r>
              <a:rPr lang="en-US" altLang="zh-TW" dirty="0" err="1"/>
              <a:t>iff</a:t>
            </a:r>
            <a:r>
              <a:rPr lang="en-US" altLang="zh-TW" dirty="0"/>
              <a:t> (</a:t>
            </a:r>
            <a:r>
              <a:rPr lang="en-US" altLang="zh-TW" i="1" dirty="0"/>
              <a:t>a</a:t>
            </a:r>
            <a:r>
              <a:rPr lang="en-US" altLang="zh-TW" dirty="0"/>
              <a:t>, </a:t>
            </a:r>
            <a:r>
              <a:rPr lang="en-US" altLang="zh-TW" i="1" dirty="0"/>
              <a:t>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i="1" dirty="0">
                <a:sym typeface="Symbol" pitchFamily="18" charset="2"/>
              </a:rPr>
              <a:t> a</a:t>
            </a:r>
            <a:r>
              <a:rPr lang="en-US" altLang="zh-TW" dirty="0">
                <a:sym typeface="Symbol" pitchFamily="18" charset="2"/>
              </a:rPr>
              <a:t> is said to be related to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by </a:t>
            </a:r>
            <a:r>
              <a:rPr lang="en-US" altLang="zh-TW" i="1" dirty="0">
                <a:sym typeface="Symbol" pitchFamily="18" charset="2"/>
              </a:rPr>
              <a:t>R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e.g. </a:t>
            </a:r>
            <a:r>
              <a:rPr lang="en-US" altLang="zh-TW" i="1" dirty="0">
                <a:sym typeface="Symbol" pitchFamily="18" charset="2"/>
              </a:rPr>
              <a:t>A = </a:t>
            </a:r>
            <a:r>
              <a:rPr lang="en-US" altLang="zh-TW" dirty="0">
                <a:sym typeface="Symbol" pitchFamily="18" charset="2"/>
              </a:rPr>
              <a:t>{ 1, 2, 3, 4 }.  </a:t>
            </a:r>
            <a:r>
              <a:rPr lang="en-US" altLang="zh-TW" i="1" dirty="0">
                <a:sym typeface="Symbol" pitchFamily="18" charset="2"/>
              </a:rPr>
              <a:t>R = </a:t>
            </a:r>
            <a:r>
              <a:rPr lang="en-US" altLang="zh-TW" dirty="0">
                <a:sym typeface="Symbol" pitchFamily="18" charset="2"/>
              </a:rPr>
              <a:t>{ (</a:t>
            </a:r>
            <a:r>
              <a:rPr lang="en-US" altLang="zh-TW" i="1" dirty="0">
                <a:sym typeface="Symbol" pitchFamily="18" charset="2"/>
              </a:rPr>
              <a:t>a, b</a:t>
            </a:r>
            <a:r>
              <a:rPr lang="en-US" altLang="zh-TW" dirty="0">
                <a:sym typeface="Symbol" pitchFamily="18" charset="2"/>
              </a:rPr>
              <a:t>) | 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divides </a:t>
            </a:r>
            <a:r>
              <a:rPr lang="en-US" altLang="zh-TW" i="1" dirty="0"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TW" dirty="0">
                <a:sym typeface="Symbol" pitchFamily="18" charset="2"/>
              </a:rPr>
              <a:t>What are the elements of </a:t>
            </a:r>
            <a:r>
              <a:rPr lang="en-US" altLang="zh-TW" i="1" dirty="0">
                <a:sym typeface="Symbol" pitchFamily="18" charset="2"/>
              </a:rPr>
              <a:t>R</a:t>
            </a:r>
            <a:r>
              <a:rPr lang="en-US" altLang="zh-TW" dirty="0">
                <a:sym typeface="Symbol" pitchFamily="18" charset="2"/>
              </a:rPr>
              <a:t>?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zh-TW" sz="2000" dirty="0">
                <a:sym typeface="Symbol" pitchFamily="18" charset="2"/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13375" y="3760788"/>
            <a:ext cx="2406650" cy="1979612"/>
            <a:chOff x="3654" y="2655"/>
            <a:chExt cx="1516" cy="1247"/>
          </a:xfrm>
        </p:grpSpPr>
        <p:sp>
          <p:nvSpPr>
            <p:cNvPr id="18479" name="Oval 5"/>
            <p:cNvSpPr>
              <a:spLocks noChangeArrowheads="1"/>
            </p:cNvSpPr>
            <p:nvPr/>
          </p:nvSpPr>
          <p:spPr bwMode="auto">
            <a:xfrm>
              <a:off x="3912" y="288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0" name="Oval 6"/>
            <p:cNvSpPr>
              <a:spLocks noChangeArrowheads="1"/>
            </p:cNvSpPr>
            <p:nvPr/>
          </p:nvSpPr>
          <p:spPr bwMode="auto">
            <a:xfrm>
              <a:off x="4816" y="286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1" name="Oval 7"/>
            <p:cNvSpPr>
              <a:spLocks noChangeArrowheads="1"/>
            </p:cNvSpPr>
            <p:nvPr/>
          </p:nvSpPr>
          <p:spPr bwMode="auto">
            <a:xfrm>
              <a:off x="3912" y="375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2" name="Oval 8"/>
            <p:cNvSpPr>
              <a:spLocks noChangeArrowheads="1"/>
            </p:cNvSpPr>
            <p:nvPr/>
          </p:nvSpPr>
          <p:spPr bwMode="auto">
            <a:xfrm>
              <a:off x="4816" y="374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8483" name="Text Box 9"/>
            <p:cNvSpPr txBox="1">
              <a:spLocks noChangeArrowheads="1"/>
            </p:cNvSpPr>
            <p:nvPr/>
          </p:nvSpPr>
          <p:spPr bwMode="auto">
            <a:xfrm>
              <a:off x="3934" y="26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8484" name="Text Box 10"/>
            <p:cNvSpPr txBox="1">
              <a:spLocks noChangeArrowheads="1"/>
            </p:cNvSpPr>
            <p:nvPr/>
          </p:nvSpPr>
          <p:spPr bwMode="auto">
            <a:xfrm>
              <a:off x="4918" y="27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18485" name="AutoShape 11"/>
            <p:cNvCxnSpPr>
              <a:cxnSpLocks noChangeShapeType="1"/>
              <a:stCxn id="18479" idx="7"/>
              <a:endCxn id="18480" idx="2"/>
            </p:cNvCxnSpPr>
            <p:nvPr/>
          </p:nvCxnSpPr>
          <p:spPr bwMode="auto">
            <a:xfrm flipV="1">
              <a:off x="3967" y="2896"/>
              <a:ext cx="8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6" name="AutoShape 12"/>
            <p:cNvCxnSpPr>
              <a:cxnSpLocks noChangeShapeType="1"/>
              <a:stCxn id="18479" idx="4"/>
              <a:endCxn id="18481" idx="0"/>
            </p:cNvCxnSpPr>
            <p:nvPr/>
          </p:nvCxnSpPr>
          <p:spPr bwMode="auto">
            <a:xfrm>
              <a:off x="3944" y="2952"/>
              <a:ext cx="0" cy="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7" name="AutoShape 13"/>
            <p:cNvCxnSpPr>
              <a:cxnSpLocks noChangeShapeType="1"/>
            </p:cNvCxnSpPr>
            <p:nvPr/>
          </p:nvCxnSpPr>
          <p:spPr bwMode="auto">
            <a:xfrm>
              <a:off x="3952" y="2912"/>
              <a:ext cx="873" cy="8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8" name="AutoShape 14"/>
            <p:cNvCxnSpPr>
              <a:cxnSpLocks noChangeShapeType="1"/>
              <a:stCxn id="18480" idx="4"/>
              <a:endCxn id="18482" idx="0"/>
            </p:cNvCxnSpPr>
            <p:nvPr/>
          </p:nvCxnSpPr>
          <p:spPr bwMode="auto">
            <a:xfrm>
              <a:off x="4848" y="2928"/>
              <a:ext cx="0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89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3912" y="2888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0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4816" y="2856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3654" y="36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18492" name="Text Box 18"/>
            <p:cNvSpPr txBox="1">
              <a:spLocks noChangeArrowheads="1"/>
            </p:cNvSpPr>
            <p:nvPr/>
          </p:nvSpPr>
          <p:spPr bwMode="auto">
            <a:xfrm>
              <a:off x="4974" y="363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18493" name="AutoShape 19"/>
            <p:cNvCxnSpPr>
              <a:cxnSpLocks noChangeShapeType="1"/>
              <a:endCxn id="18482" idx="2"/>
            </p:cNvCxnSpPr>
            <p:nvPr/>
          </p:nvCxnSpPr>
          <p:spPr bwMode="auto">
            <a:xfrm rot="10800000">
              <a:off x="481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4" name="AutoShape 20"/>
            <p:cNvCxnSpPr>
              <a:cxnSpLocks noChangeShapeType="1"/>
            </p:cNvCxnSpPr>
            <p:nvPr/>
          </p:nvCxnSpPr>
          <p:spPr bwMode="auto">
            <a:xfrm rot="10800000">
              <a:off x="393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1861" name="Text Box 21"/>
          <p:cNvSpPr txBox="1">
            <a:spLocks noChangeArrowheads="1"/>
          </p:cNvSpPr>
          <p:nvPr/>
        </p:nvSpPr>
        <p:spPr bwMode="auto">
          <a:xfrm>
            <a:off x="4914900" y="6119813"/>
            <a:ext cx="3216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Graph Representation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201738" y="6111875"/>
            <a:ext cx="309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Table Representation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41363" y="3667125"/>
          <a:ext cx="3895725" cy="2381250"/>
        </p:xfrm>
        <a:graphic>
          <a:graphicData uri="http://schemas.openxmlformats.org/drawingml/2006/table">
            <a:tbl>
              <a:tblPr/>
              <a:tblGrid>
                <a:gridCol w="779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√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63E4553-DFFC-4976-9183-9543EEE86602}"/>
                  </a:ext>
                </a:extLst>
              </p14:cNvPr>
              <p14:cNvContentPartPr/>
              <p14:nvPr/>
            </p14:nvContentPartPr>
            <p14:xfrm>
              <a:off x="907560" y="682920"/>
              <a:ext cx="7899120" cy="3459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63E4553-DFFC-4976-9183-9543EEE866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8200" y="673560"/>
                <a:ext cx="7917840" cy="3478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91842" grpId="0" autoUpdateAnimBg="0"/>
      <p:bldP spid="291843" grpId="0" build="p" bldLvl="2" autoUpdateAnimBg="0"/>
      <p:bldP spid="291861" grpId="0" autoUpdateAnimBg="0"/>
      <p:bldP spid="2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Properties of Relations – Reflexive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4450"/>
            <a:ext cx="8229600" cy="4652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reflexive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(</a:t>
            </a:r>
            <a:r>
              <a:rPr lang="en-US" altLang="zh-TW" i="1" dirty="0" err="1"/>
              <a:t>a,a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>
                <a:sym typeface="Symbol" pitchFamily="18" charset="2"/>
              </a:rPr>
              <a:t>a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	I.e., 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a,a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i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ym typeface="Symbol" pitchFamily="18" charset="2"/>
              </a:rPr>
              <a:t>:</a:t>
            </a:r>
            <a:r>
              <a:rPr lang="en-US" altLang="zh-TW" sz="2000" dirty="0"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>
                <a:sym typeface="Symbol" pitchFamily="18" charset="2"/>
              </a:rPr>
              <a:t>a, b</a:t>
            </a:r>
            <a:r>
              <a:rPr lang="en-US" altLang="zh-TW" sz="2000" dirty="0">
                <a:sym typeface="Symbol" pitchFamily="18" charset="2"/>
              </a:rPr>
              <a:t>) |  </a:t>
            </a:r>
            <a:r>
              <a:rPr lang="en-US" altLang="zh-TW" sz="2000" i="1" dirty="0">
                <a:sym typeface="Symbol" pitchFamily="18" charset="2"/>
              </a:rPr>
              <a:t>a </a:t>
            </a:r>
            <a:r>
              <a:rPr lang="en-US" altLang="zh-TW" sz="2000" dirty="0">
                <a:sym typeface="Symbol" pitchFamily="18" charset="2"/>
              </a:rPr>
              <a:t>divides </a:t>
            </a:r>
            <a:r>
              <a:rPr lang="en-US" altLang="zh-TW" sz="2000" i="1" dirty="0">
                <a:sym typeface="Symbol" pitchFamily="18" charset="2"/>
              </a:rPr>
              <a:t>b</a:t>
            </a:r>
            <a:r>
              <a:rPr lang="en-US" altLang="zh-TW" sz="2000" dirty="0">
                <a:sym typeface="Symbol" pitchFamily="18" charset="2"/>
              </a:rPr>
              <a:t>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 err="1"/>
              <a:t>a,b</a:t>
            </a:r>
            <a:r>
              <a:rPr lang="en-US" altLang="zh-TW" sz="2000" i="1" dirty="0"/>
              <a:t>)</a:t>
            </a:r>
            <a:r>
              <a:rPr lang="en-US" altLang="zh-TW" sz="2000" dirty="0"/>
              <a:t>  |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</a:t>
            </a:r>
            <a:r>
              <a:rPr lang="en-US" altLang="zh-TW" sz="2000" i="1" dirty="0">
                <a:sym typeface="Symbol" pitchFamily="18" charset="2"/>
              </a:rPr>
              <a:t> b</a:t>
            </a:r>
            <a:r>
              <a:rPr lang="en-US" altLang="zh-TW" sz="2000" dirty="0">
                <a:sym typeface="Symbol" pitchFamily="18" charset="2"/>
              </a:rPr>
              <a:t> } as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</a:t>
            </a:r>
            <a:r>
              <a:rPr lang="en-US" altLang="zh-TW" sz="2000" i="1" dirty="0">
                <a:sym typeface="Symbol" pitchFamily="18" charset="2"/>
              </a:rPr>
              <a:t> a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sym typeface="Symbol" pitchFamily="18" charset="2"/>
              </a:rPr>
              <a:t>In contrasts, the following relations are not reflexive</a:t>
            </a:r>
            <a:r>
              <a:rPr lang="en-US" altLang="zh-TW" sz="2000" dirty="0">
                <a:sym typeface="Symbol" pitchFamily="18" charset="2"/>
              </a:rPr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“</a:t>
            </a:r>
            <a:r>
              <a:rPr lang="en-US" altLang="zh-TW" sz="2000" dirty="0">
                <a:sym typeface="Symbol" pitchFamily="18" charset="2"/>
              </a:rPr>
              <a:t>Parents” as a relation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>
                <a:sym typeface="Symbol" pitchFamily="18" charset="2"/>
              </a:rPr>
              <a:t>a, b</a:t>
            </a:r>
            <a:r>
              <a:rPr lang="en-US" altLang="zh-TW" sz="2000" dirty="0">
                <a:sym typeface="Symbol" pitchFamily="18" charset="2"/>
              </a:rPr>
              <a:t>) | </a:t>
            </a:r>
            <a:r>
              <a:rPr lang="en-US" altLang="zh-TW" sz="2000" i="1" dirty="0">
                <a:sym typeface="Symbol" pitchFamily="18" charset="2"/>
              </a:rPr>
              <a:t>a = b</a:t>
            </a:r>
            <a:r>
              <a:rPr lang="en-US" altLang="zh-TW" sz="2000" dirty="0">
                <a:sym typeface="Symbol" pitchFamily="18" charset="2"/>
              </a:rPr>
              <a:t> + 1 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i="1" dirty="0">
                <a:sym typeface="Symbol" pitchFamily="18" charset="2"/>
              </a:rPr>
              <a:t>R = </a:t>
            </a:r>
            <a:r>
              <a:rPr lang="en-US" altLang="zh-TW" sz="2000" dirty="0">
                <a:sym typeface="Symbol" pitchFamily="18" charset="2"/>
              </a:rPr>
              <a:t>{ (</a:t>
            </a:r>
            <a:r>
              <a:rPr lang="en-US" altLang="zh-TW" sz="2000" i="1" dirty="0" err="1"/>
              <a:t>a,b</a:t>
            </a:r>
            <a:r>
              <a:rPr lang="en-US" altLang="zh-TW" sz="2000" i="1" dirty="0"/>
              <a:t>)</a:t>
            </a:r>
            <a:r>
              <a:rPr lang="en-US" altLang="zh-TW" sz="2000" dirty="0"/>
              <a:t>  | </a:t>
            </a:r>
            <a:r>
              <a:rPr lang="en-US" altLang="zh-TW" sz="2000" i="1" dirty="0"/>
              <a:t>a </a:t>
            </a:r>
            <a:r>
              <a:rPr lang="en-US" altLang="zh-TW" sz="2000" dirty="0">
                <a:sym typeface="Symbol" pitchFamily="18" charset="2"/>
              </a:rPr>
              <a:t>&lt;</a:t>
            </a:r>
            <a:r>
              <a:rPr lang="en-US" altLang="zh-TW" sz="2000" i="1" dirty="0">
                <a:sym typeface="Symbol" pitchFamily="18" charset="2"/>
              </a:rPr>
              <a:t> b</a:t>
            </a:r>
            <a:r>
              <a:rPr lang="en-US" altLang="zh-TW" sz="2000" dirty="0">
                <a:sym typeface="Symbol" pitchFamily="18" charset="2"/>
              </a:rPr>
              <a:t> 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584950" y="1454150"/>
            <a:ext cx="1293813" cy="990600"/>
            <a:chOff x="4112" y="1087"/>
            <a:chExt cx="815" cy="624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4112" y="108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2" name="AutoShape 6"/>
            <p:cNvCxnSpPr>
              <a:cxnSpLocks noChangeShapeType="1"/>
              <a:endCxn id="19461" idx="2"/>
            </p:cNvCxnSpPr>
            <p:nvPr/>
          </p:nvCxnSpPr>
          <p:spPr bwMode="auto">
            <a:xfrm rot="10800000">
              <a:off x="4112" y="111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4840" y="112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4" name="AutoShape 8"/>
            <p:cNvCxnSpPr>
              <a:cxnSpLocks noChangeShapeType="1"/>
              <a:endCxn id="19463" idx="2"/>
            </p:cNvCxnSpPr>
            <p:nvPr/>
          </p:nvCxnSpPr>
          <p:spPr bwMode="auto">
            <a:xfrm rot="10800000">
              <a:off x="4840" y="115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4128" y="160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6" name="AutoShape 10"/>
            <p:cNvCxnSpPr>
              <a:cxnSpLocks noChangeShapeType="1"/>
              <a:endCxn id="19465" idx="2"/>
            </p:cNvCxnSpPr>
            <p:nvPr/>
          </p:nvCxnSpPr>
          <p:spPr bwMode="auto">
            <a:xfrm rot="10800000">
              <a:off x="4128" y="163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4856" y="1647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9468" name="AutoShape 12"/>
            <p:cNvCxnSpPr>
              <a:cxnSpLocks noChangeShapeType="1"/>
              <a:endCxn id="19467" idx="2"/>
            </p:cNvCxnSpPr>
            <p:nvPr/>
          </p:nvCxnSpPr>
          <p:spPr bwMode="auto">
            <a:xfrm rot="10800000">
              <a:off x="4856" y="1679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22359B-A33E-4A64-9566-0851492C8DAE}"/>
                  </a:ext>
                </a:extLst>
              </p14:cNvPr>
              <p14:cNvContentPartPr/>
              <p14:nvPr/>
            </p14:nvContentPartPr>
            <p14:xfrm>
              <a:off x="6854760" y="1968840"/>
              <a:ext cx="862200" cy="361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22359B-A33E-4A64-9566-0851492C8D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45400" y="1959480"/>
                <a:ext cx="880920" cy="38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 autoUpdateAnimBg="0"/>
      <p:bldP spid="329731" grpId="0" uiExpand="1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Properties of Relations – Symmetric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735138"/>
            <a:ext cx="8229600" cy="30257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symmetric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(</a:t>
            </a:r>
            <a:r>
              <a:rPr lang="en-US" altLang="zh-TW" i="1" dirty="0" err="1"/>
              <a:t>b,a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whenever </a:t>
            </a:r>
            <a:r>
              <a:rPr lang="en-US" altLang="zh-TW" dirty="0"/>
              <a:t>(</a:t>
            </a:r>
            <a:r>
              <a:rPr lang="en-US" altLang="zh-TW" i="1" dirty="0" err="1"/>
              <a:t>a,b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  <a:endParaRPr lang="en-US" altLang="zh-TW" sz="2800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sz="2800" dirty="0">
                <a:solidFill>
                  <a:schemeClr val="hlink"/>
                </a:solidFill>
                <a:sym typeface="Symbol" pitchFamily="18" charset="2"/>
              </a:rPr>
              <a:t>	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i.e.  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 err="1">
                <a:solidFill>
                  <a:schemeClr val="hlink"/>
                </a:solidFill>
                <a:sym typeface="Symbol" pitchFamily="18" charset="2"/>
              </a:rPr>
              <a:t>,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b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a,b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b,a</a:t>
            </a:r>
            <a:r>
              <a:rPr lang="en-US" altLang="zh-TW" dirty="0">
                <a:solidFill>
                  <a:schemeClr val="hlink"/>
                </a:solidFill>
              </a:rPr>
              <a:t>)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i="1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zh-TW" i="1" dirty="0">
              <a:solidFill>
                <a:srgbClr val="0000FF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: (Symmetric)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 = { (</a:t>
            </a:r>
            <a:r>
              <a:rPr lang="en-US" altLang="zh-TW" i="1" dirty="0" err="1"/>
              <a:t>a,b</a:t>
            </a:r>
            <a:r>
              <a:rPr lang="en-US" altLang="zh-TW" i="1" dirty="0"/>
              <a:t>) | a + b </a:t>
            </a:r>
            <a:r>
              <a:rPr lang="en-US" altLang="zh-TW" i="1" dirty="0">
                <a:sym typeface="Symbol" pitchFamily="18" charset="2"/>
              </a:rPr>
              <a:t> 3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CN" dirty="0"/>
              <a:t>×</a:t>
            </a:r>
            <a:r>
              <a:rPr lang="en-US" altLang="zh-TW" dirty="0"/>
              <a:t> </a:t>
            </a:r>
            <a:r>
              <a:rPr lang="en-US" altLang="zh-TW" i="1" dirty="0"/>
              <a:t>b </a:t>
            </a:r>
            <a:r>
              <a:rPr lang="en-US" altLang="zh-CN" i="1" dirty="0"/>
              <a:t>= 24</a:t>
            </a:r>
            <a:r>
              <a:rPr lang="en-US" altLang="zh-TW" dirty="0">
                <a:sym typeface="Symbol" pitchFamily="18" charset="2"/>
              </a:rPr>
              <a:t> }</a:t>
            </a:r>
            <a:endParaRPr lang="en-US" altLang="zh-TW" dirty="0"/>
          </a:p>
          <a:p>
            <a:pPr lvl="1">
              <a:buFont typeface="Wingdings" pitchFamily="2" charset="2"/>
              <a:buNone/>
              <a:defRPr/>
            </a:pPr>
            <a:endParaRPr lang="en-US" altLang="zh-TW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54950" y="2160588"/>
            <a:ext cx="222250" cy="1390650"/>
            <a:chOff x="4813" y="1262"/>
            <a:chExt cx="140" cy="876"/>
          </a:xfrm>
        </p:grpSpPr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4849" y="126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4878" y="207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487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4533" y="1638"/>
              <a:ext cx="780" cy="61"/>
            </a:xfrm>
            <a:prstGeom prst="curvedConnector4">
              <a:avLst>
                <a:gd name="adj1" fmla="val 5894"/>
                <a:gd name="adj2" fmla="val 3360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8"/>
            <p:cNvCxnSpPr>
              <a:cxnSpLocks noChangeShapeType="1"/>
            </p:cNvCxnSpPr>
            <p:nvPr/>
          </p:nvCxnSpPr>
          <p:spPr bwMode="auto">
            <a:xfrm rot="16200000" flipV="1">
              <a:off x="4422" y="1685"/>
              <a:ext cx="844" cy="61"/>
            </a:xfrm>
            <a:prstGeom prst="curvedConnector4">
              <a:avLst>
                <a:gd name="adj1" fmla="val 5565"/>
                <a:gd name="adj2" fmla="val 3360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autoUpdateAnimBg="0"/>
      <p:bldP spid="33075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Notation:</a:t>
            </a:r>
            <a:br>
              <a:rPr lang="en-US" dirty="0"/>
            </a:br>
            <a:r>
              <a:rPr lang="en-US" dirty="0"/>
              <a:t>How fast is a function growing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A, B, C, D are 4 programs. And the running times are </a:t>
            </a:r>
            <a:r>
              <a:rPr lang="en-US" dirty="0">
                <a:latin typeface="Arial"/>
              </a:rPr>
              <a:t>400log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/>
              <a:t> n, 100n, </a:t>
            </a:r>
            <a:r>
              <a:rPr lang="en-US" dirty="0">
                <a:latin typeface="Arial"/>
              </a:rPr>
              <a:t>5n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 and </a:t>
            </a:r>
            <a:r>
              <a:rPr lang="en-US" dirty="0">
                <a:latin typeface="Arial"/>
              </a:rPr>
              <a:t>2</a:t>
            </a:r>
            <a:r>
              <a:rPr lang="en-US" baseline="30000" dirty="0">
                <a:latin typeface="Arial"/>
              </a:rPr>
              <a:t>n</a:t>
            </a:r>
            <a:r>
              <a:rPr lang="en-US" dirty="0"/>
              <a:t> on input size n</a:t>
            </a:r>
          </a:p>
          <a:p>
            <a:r>
              <a:rPr lang="en-US" dirty="0"/>
              <a:t>What’s the running time for the following input size: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fast a function grows is more important than the factors.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465" y="3310811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400log</a:t>
                      </a:r>
                      <a:r>
                        <a:rPr lang="en-US" baseline="-25000" dirty="0">
                          <a:latin typeface="+mn-lt"/>
                        </a:rPr>
                        <a:t>2</a:t>
                      </a:r>
                      <a:r>
                        <a:rPr lang="en-US" dirty="0"/>
                        <a:t>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5n</a:t>
                      </a:r>
                      <a:r>
                        <a:rPr lang="en-US" baseline="30000" dirty="0">
                          <a:latin typeface="+mn-lt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2</a:t>
                      </a:r>
                      <a:r>
                        <a:rPr lang="en-US" baseline="30000" dirty="0">
                          <a:latin typeface="+mn-lt"/>
                        </a:rPr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65536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5242880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DB08D4-9279-490D-9E23-498B3338CCFC}"/>
                  </a:ext>
                </a:extLst>
              </p14:cNvPr>
              <p14:cNvContentPartPr/>
              <p14:nvPr/>
            </p14:nvContentPartPr>
            <p14:xfrm>
              <a:off x="335160" y="3558600"/>
              <a:ext cx="571680" cy="1513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DB08D4-9279-490D-9E23-498B3338CC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5800" y="3549240"/>
                <a:ext cx="590400" cy="153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3102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Representing Relation with Graph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404938"/>
            <a:ext cx="8229600" cy="54530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graph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= (</a:t>
            </a: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consists of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V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vertices (nodes, points)</a:t>
            </a:r>
            <a:r>
              <a:rPr lang="en-US" dirty="0"/>
              <a:t>, and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rgbClr val="0000FF"/>
                </a:solidFill>
              </a:rPr>
              <a:t>E</a:t>
            </a:r>
            <a:r>
              <a:rPr lang="en-US" dirty="0"/>
              <a:t>, the set of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edges (lines)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Undirected graphs</a:t>
            </a:r>
            <a:r>
              <a:rPr lang="en-US" dirty="0"/>
              <a:t> are graphs where edges have no direction (</a:t>
            </a:r>
            <a:r>
              <a:rPr lang="en-US" dirty="0">
                <a:solidFill>
                  <a:srgbClr val="0000FF"/>
                </a:solidFill>
              </a:rPr>
              <a:t>symmetric relation </a:t>
            </a:r>
            <a:r>
              <a:rPr lang="en-US" dirty="0"/>
              <a:t>on </a:t>
            </a:r>
            <a:r>
              <a:rPr lang="en-US" i="1" dirty="0"/>
              <a:t>V</a:t>
            </a:r>
            <a:r>
              <a:rPr lang="en-US" dirty="0"/>
              <a:t>).</a:t>
            </a:r>
            <a:endParaRPr lang="en-US" i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{a, b, c, d, e}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E</a:t>
            </a:r>
            <a:r>
              <a:rPr lang="en-US" sz="2000" dirty="0"/>
              <a:t> = {{</a:t>
            </a:r>
            <a:r>
              <a:rPr lang="en-US" sz="2000" dirty="0" err="1"/>
              <a:t>a,b</a:t>
            </a:r>
            <a:r>
              <a:rPr lang="en-US" sz="2000" dirty="0"/>
              <a:t>}, {a, c}, {c, d}, {c, e}, {d, e}}</a:t>
            </a:r>
            <a:endParaRPr lang="en-US" i="1" dirty="0">
              <a:solidFill>
                <a:srgbClr val="FF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Directed graphs</a:t>
            </a:r>
            <a:r>
              <a:rPr lang="en-US" dirty="0"/>
              <a:t> are graphs where edges have directions,</a:t>
            </a:r>
          </a:p>
          <a:p>
            <a:pPr marL="274320">
              <a:spcBef>
                <a:spcPts val="0"/>
              </a:spcBef>
              <a:buFontTx/>
              <a:buNone/>
              <a:defRPr/>
            </a:pPr>
            <a:r>
              <a:rPr lang="en-US" dirty="0"/>
              <a:t>	i.e., </a:t>
            </a:r>
            <a:r>
              <a:rPr lang="en-US" i="1" dirty="0"/>
              <a:t>E</a:t>
            </a:r>
            <a:r>
              <a:rPr lang="en-US" dirty="0"/>
              <a:t> consists of </a:t>
            </a:r>
            <a:r>
              <a:rPr lang="en-US" dirty="0">
                <a:solidFill>
                  <a:srgbClr val="0000FF"/>
                </a:solidFill>
              </a:rPr>
              <a:t>ordered pairs</a:t>
            </a:r>
            <a:r>
              <a:rPr lang="en-US" dirty="0"/>
              <a:t> of </a:t>
            </a:r>
            <a:r>
              <a:rPr lang="en-US" i="1" dirty="0"/>
              <a:t>V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i="1" dirty="0">
                <a:solidFill>
                  <a:srgbClr val="0000FF"/>
                </a:solidFill>
              </a:rPr>
              <a:t>  Example: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V</a:t>
            </a:r>
            <a:r>
              <a:rPr lang="en-US" sz="2000" dirty="0"/>
              <a:t> = {u, x, y, z}</a:t>
            </a:r>
            <a:endParaRPr lang="en-US" sz="2000" i="1" dirty="0"/>
          </a:p>
          <a:p>
            <a:pPr marL="742950" lvl="2" indent="-342900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r>
              <a:rPr lang="en-US" i="1" dirty="0"/>
              <a:t> E</a:t>
            </a:r>
            <a:r>
              <a:rPr lang="en-US" dirty="0"/>
              <a:t> = {(x, y), (x, z), (y, u), (z, x), (z, u)}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i="1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272213" y="2595563"/>
            <a:ext cx="2513012" cy="1860550"/>
            <a:chOff x="3529" y="2774"/>
            <a:chExt cx="1725" cy="1175"/>
          </a:xfrm>
        </p:grpSpPr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>
              <a:off x="3678" y="3242"/>
              <a:ext cx="6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286" y="3242"/>
              <a:ext cx="659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 flipV="1">
              <a:off x="4271" y="2856"/>
              <a:ext cx="682" cy="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H="1">
              <a:off x="4944" y="2856"/>
              <a:ext cx="1" cy="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3685" y="3243"/>
              <a:ext cx="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3529" y="299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3720" y="367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4160" y="297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4982" y="277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4902" y="371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18460" name="Oval 26"/>
            <p:cNvSpPr>
              <a:spLocks noChangeArrowheads="1"/>
            </p:cNvSpPr>
            <p:nvPr/>
          </p:nvSpPr>
          <p:spPr bwMode="auto">
            <a:xfrm>
              <a:off x="4886" y="2797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27"/>
            <p:cNvSpPr>
              <a:spLocks noChangeArrowheads="1"/>
            </p:cNvSpPr>
            <p:nvPr/>
          </p:nvSpPr>
          <p:spPr bwMode="auto">
            <a:xfrm>
              <a:off x="4895" y="3630"/>
              <a:ext cx="124" cy="1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28"/>
            <p:cNvSpPr>
              <a:spLocks noChangeArrowheads="1"/>
            </p:cNvSpPr>
            <p:nvPr/>
          </p:nvSpPr>
          <p:spPr bwMode="auto">
            <a:xfrm>
              <a:off x="4244" y="3185"/>
              <a:ext cx="108" cy="1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Oval 29"/>
            <p:cNvSpPr>
              <a:spLocks noChangeArrowheads="1"/>
            </p:cNvSpPr>
            <p:nvPr/>
          </p:nvSpPr>
          <p:spPr bwMode="auto">
            <a:xfrm>
              <a:off x="3652" y="3202"/>
              <a:ext cx="108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30"/>
            <p:cNvSpPr>
              <a:spLocks noChangeArrowheads="1"/>
            </p:cNvSpPr>
            <p:nvPr/>
          </p:nvSpPr>
          <p:spPr bwMode="auto">
            <a:xfrm>
              <a:off x="3636" y="3744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9"/>
          <p:cNvGrpSpPr>
            <a:grpSpLocks/>
          </p:cNvGrpSpPr>
          <p:nvPr/>
        </p:nvGrpSpPr>
        <p:grpSpPr bwMode="auto">
          <a:xfrm>
            <a:off x="6307138" y="4930775"/>
            <a:ext cx="2232025" cy="1593850"/>
            <a:chOff x="3916" y="2235"/>
            <a:chExt cx="1449" cy="1182"/>
          </a:xfrm>
        </p:grpSpPr>
        <p:sp>
          <p:nvSpPr>
            <p:cNvPr id="18437" name="Line 20"/>
            <p:cNvSpPr>
              <a:spLocks noChangeShapeType="1"/>
            </p:cNvSpPr>
            <p:nvPr/>
          </p:nvSpPr>
          <p:spPr bwMode="auto">
            <a:xfrm>
              <a:off x="4215" y="2388"/>
              <a:ext cx="7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21"/>
            <p:cNvSpPr>
              <a:spLocks noChangeShapeType="1"/>
            </p:cNvSpPr>
            <p:nvPr/>
          </p:nvSpPr>
          <p:spPr bwMode="auto">
            <a:xfrm>
              <a:off x="4190" y="2454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22"/>
            <p:cNvSpPr>
              <a:spLocks noChangeShapeType="1"/>
            </p:cNvSpPr>
            <p:nvPr/>
          </p:nvSpPr>
          <p:spPr bwMode="auto">
            <a:xfrm flipV="1">
              <a:off x="4133" y="2404"/>
              <a:ext cx="0" cy="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Text Box 23"/>
            <p:cNvSpPr txBox="1">
              <a:spLocks noChangeArrowheads="1"/>
            </p:cNvSpPr>
            <p:nvPr/>
          </p:nvSpPr>
          <p:spPr bwMode="auto">
            <a:xfrm>
              <a:off x="3924" y="3143"/>
              <a:ext cx="22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18441" name="Line 24"/>
            <p:cNvSpPr>
              <a:spLocks noChangeShapeType="1"/>
            </p:cNvSpPr>
            <p:nvPr/>
          </p:nvSpPr>
          <p:spPr bwMode="auto">
            <a:xfrm>
              <a:off x="4239" y="3294"/>
              <a:ext cx="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25"/>
            <p:cNvSpPr>
              <a:spLocks noChangeShapeType="1"/>
            </p:cNvSpPr>
            <p:nvPr/>
          </p:nvSpPr>
          <p:spPr bwMode="auto">
            <a:xfrm>
              <a:off x="5071" y="2453"/>
              <a:ext cx="0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Oval 26"/>
            <p:cNvSpPr>
              <a:spLocks noChangeArrowheads="1"/>
            </p:cNvSpPr>
            <p:nvPr/>
          </p:nvSpPr>
          <p:spPr bwMode="auto">
            <a:xfrm>
              <a:off x="4108" y="3237"/>
              <a:ext cx="116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27"/>
            <p:cNvSpPr>
              <a:spLocks noChangeArrowheads="1"/>
            </p:cNvSpPr>
            <p:nvPr/>
          </p:nvSpPr>
          <p:spPr bwMode="auto">
            <a:xfrm>
              <a:off x="4090" y="2323"/>
              <a:ext cx="117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Oval 28"/>
            <p:cNvSpPr>
              <a:spLocks noChangeArrowheads="1"/>
            </p:cNvSpPr>
            <p:nvPr/>
          </p:nvSpPr>
          <p:spPr bwMode="auto">
            <a:xfrm>
              <a:off x="5005" y="2331"/>
              <a:ext cx="116" cy="11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29"/>
            <p:cNvSpPr>
              <a:spLocks noChangeArrowheads="1"/>
            </p:cNvSpPr>
            <p:nvPr/>
          </p:nvSpPr>
          <p:spPr bwMode="auto">
            <a:xfrm>
              <a:off x="5013" y="3252"/>
              <a:ext cx="116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30"/>
            <p:cNvSpPr txBox="1">
              <a:spLocks noChangeArrowheads="1"/>
            </p:cNvSpPr>
            <p:nvPr/>
          </p:nvSpPr>
          <p:spPr bwMode="auto">
            <a:xfrm>
              <a:off x="3916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18448" name="Text Box 31"/>
            <p:cNvSpPr txBox="1">
              <a:spLocks noChangeArrowheads="1"/>
            </p:cNvSpPr>
            <p:nvPr/>
          </p:nvSpPr>
          <p:spPr bwMode="auto">
            <a:xfrm>
              <a:off x="5105" y="2235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8449" name="Text Box 32"/>
            <p:cNvSpPr txBox="1">
              <a:spLocks noChangeArrowheads="1"/>
            </p:cNvSpPr>
            <p:nvPr/>
          </p:nvSpPr>
          <p:spPr bwMode="auto">
            <a:xfrm>
              <a:off x="5127" y="3174"/>
              <a:ext cx="23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21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33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3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  <p:bldP spid="333827" grpId="0" uiExpand="1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Properties of Relations – Transitive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zh-TW" dirty="0"/>
              <a:t>A relation </a:t>
            </a:r>
            <a:r>
              <a:rPr lang="en-US" altLang="zh-TW" i="1" dirty="0"/>
              <a:t>R </a:t>
            </a:r>
            <a:r>
              <a:rPr lang="en-US" altLang="zh-TW" dirty="0"/>
              <a:t>on a set </a:t>
            </a:r>
            <a:r>
              <a:rPr lang="en-US" altLang="zh-TW" i="1" dirty="0"/>
              <a:t>A</a:t>
            </a:r>
            <a:r>
              <a:rPr lang="en-US" altLang="zh-TW" dirty="0"/>
              <a:t> is called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transitive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whenever (</a:t>
            </a:r>
            <a:r>
              <a:rPr lang="en-US" altLang="zh-TW" i="1" dirty="0" err="1"/>
              <a:t>a,b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and </a:t>
            </a:r>
            <a:r>
              <a:rPr lang="en-US" altLang="zh-TW" dirty="0"/>
              <a:t>(</a:t>
            </a:r>
            <a:r>
              <a:rPr lang="en-US" altLang="zh-TW" i="1" dirty="0" err="1"/>
              <a:t>b,c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</a:t>
            </a:r>
            <a:r>
              <a:rPr lang="en-US" altLang="zh-TW" dirty="0">
                <a:sym typeface="Symbol" pitchFamily="18" charset="2"/>
              </a:rPr>
              <a:t> then </a:t>
            </a:r>
            <a:r>
              <a:rPr lang="en-US" altLang="zh-TW" dirty="0"/>
              <a:t>(</a:t>
            </a:r>
            <a:r>
              <a:rPr lang="en-US" altLang="zh-TW" i="1" dirty="0" err="1"/>
              <a:t>a,c</a:t>
            </a:r>
            <a:r>
              <a:rPr lang="en-US" altLang="zh-TW" dirty="0"/>
              <a:t>)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R </a:t>
            </a:r>
            <a:r>
              <a:rPr lang="en-US" altLang="zh-TW" dirty="0">
                <a:sym typeface="Symbol" pitchFamily="18" charset="2"/>
              </a:rPr>
              <a:t>for all </a:t>
            </a:r>
            <a:r>
              <a:rPr lang="en-US" altLang="zh-TW" i="1" dirty="0" err="1">
                <a:sym typeface="Symbol" pitchFamily="18" charset="2"/>
              </a:rPr>
              <a:t>a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b</a:t>
            </a:r>
            <a:r>
              <a:rPr lang="en-US" altLang="zh-TW" dirty="0" err="1">
                <a:sym typeface="Symbol" pitchFamily="18" charset="2"/>
              </a:rPr>
              <a:t>,</a:t>
            </a:r>
            <a:r>
              <a:rPr lang="en-US" altLang="zh-TW" i="1" dirty="0" err="1">
                <a:sym typeface="Symbol" pitchFamily="18" charset="2"/>
              </a:rPr>
              <a:t>c</a:t>
            </a:r>
            <a:r>
              <a:rPr lang="en-US" altLang="zh-TW" i="1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i="1" dirty="0">
                <a:sym typeface="Symbol" pitchFamily="18" charset="2"/>
              </a:rPr>
              <a:t>A.</a:t>
            </a:r>
          </a:p>
          <a:p>
            <a:pPr>
              <a:buFontTx/>
              <a:buNone/>
              <a:defRPr/>
            </a:pP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	i.e.  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 err="1">
                <a:solidFill>
                  <a:schemeClr val="hlink"/>
                </a:solidFill>
                <a:sym typeface="Symbol" pitchFamily="18" charset="2"/>
              </a:rPr>
              <a:t>,</a:t>
            </a:r>
            <a:r>
              <a:rPr lang="en-US" altLang="zh-TW" i="1" dirty="0" err="1">
                <a:solidFill>
                  <a:schemeClr val="hlink"/>
                </a:solidFill>
                <a:sym typeface="Symbol" pitchFamily="18" charset="2"/>
              </a:rPr>
              <a:t>b,c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 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 ((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a,b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sz="2800" dirty="0">
                <a:solidFill>
                  <a:schemeClr val="hlink"/>
                </a:solidFill>
                <a:sym typeface="Symbol" pitchFamily="18" charset="2"/>
              </a:rPr>
              <a:t>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b,c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en-US" altLang="zh-TW" dirty="0">
                <a:solidFill>
                  <a:schemeClr val="hlink"/>
                </a:solidFill>
              </a:rPr>
              <a:t>(</a:t>
            </a:r>
            <a:r>
              <a:rPr lang="en-US" altLang="zh-TW" i="1" dirty="0" err="1">
                <a:solidFill>
                  <a:schemeClr val="hlink"/>
                </a:solidFill>
              </a:rPr>
              <a:t>a,c</a:t>
            </a:r>
            <a:r>
              <a:rPr lang="en-US" altLang="zh-TW" dirty="0">
                <a:solidFill>
                  <a:schemeClr val="hlink"/>
                </a:solidFill>
              </a:rPr>
              <a:t>)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</a:t>
            </a:r>
            <a:r>
              <a:rPr lang="en-US" altLang="zh-TW" i="1" dirty="0">
                <a:solidFill>
                  <a:schemeClr val="hlink"/>
                </a:solidFill>
                <a:sym typeface="Symbol" pitchFamily="18" charset="2"/>
              </a:rPr>
              <a:t>R</a:t>
            </a:r>
            <a:r>
              <a:rPr lang="en-US" altLang="zh-TW" dirty="0">
                <a:solidFill>
                  <a:schemeClr val="hlink"/>
                </a:solidFill>
                <a:sym typeface="Symbol" pitchFamily="18" charset="2"/>
              </a:rPr>
              <a:t>)</a:t>
            </a:r>
            <a:endParaRPr lang="en-US" altLang="zh-TW" sz="2000" dirty="0">
              <a:solidFill>
                <a:schemeClr val="hlink"/>
              </a:solidFill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zh-TW" dirty="0"/>
          </a:p>
          <a:p>
            <a:pPr>
              <a:buFontTx/>
              <a:buNone/>
              <a:defRPr/>
            </a:pPr>
            <a:r>
              <a:rPr lang="en-US" altLang="zh-TW" i="1" dirty="0">
                <a:solidFill>
                  <a:srgbClr val="0000FF"/>
                </a:solidFill>
                <a:sym typeface="Symbol" pitchFamily="18" charset="2"/>
              </a:rPr>
              <a:t>Example</a:t>
            </a:r>
            <a:r>
              <a:rPr lang="en-US" altLang="zh-TW" dirty="0">
                <a:solidFill>
                  <a:srgbClr val="0000FF"/>
                </a:solidFill>
                <a:sym typeface="Symbol" pitchFamily="18" charset="2"/>
              </a:rPr>
              <a:t>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TW" dirty="0"/>
              <a:t>&gt; </a:t>
            </a:r>
            <a:r>
              <a:rPr lang="en-US" altLang="zh-TW" i="1" dirty="0"/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i="1" dirty="0"/>
              <a:t>R</a:t>
            </a:r>
            <a:r>
              <a:rPr lang="en-US" altLang="zh-TW" dirty="0"/>
              <a:t> = { (</a:t>
            </a:r>
            <a:r>
              <a:rPr lang="en-US" altLang="zh-TW" i="1" dirty="0" err="1"/>
              <a:t>a,b</a:t>
            </a:r>
            <a:r>
              <a:rPr lang="en-US" altLang="zh-TW" dirty="0"/>
              <a:t>) | </a:t>
            </a:r>
            <a:r>
              <a:rPr lang="en-US" altLang="zh-TW" i="1" dirty="0"/>
              <a:t>a </a:t>
            </a:r>
            <a:r>
              <a:rPr lang="en-US" altLang="zh-CN" dirty="0"/>
              <a:t>divides</a:t>
            </a:r>
            <a:r>
              <a:rPr lang="en-US" altLang="zh-TW" dirty="0"/>
              <a:t> </a:t>
            </a:r>
            <a:r>
              <a:rPr lang="en-US" altLang="zh-TW" i="1" dirty="0"/>
              <a:t>b</a:t>
            </a:r>
            <a:r>
              <a:rPr lang="en-US" altLang="zh-TW" dirty="0">
                <a:sym typeface="Symbol" pitchFamily="18" charset="2"/>
              </a:rPr>
              <a:t> }</a:t>
            </a:r>
          </a:p>
          <a:p>
            <a:pPr>
              <a:defRPr/>
            </a:pPr>
            <a:endParaRPr lang="en-US" altLang="zh-TW" sz="2800" dirty="0"/>
          </a:p>
          <a:p>
            <a:pPr>
              <a:defRPr/>
            </a:pPr>
            <a:endParaRPr lang="en-US" altLang="zh-TW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9525" y="2817813"/>
            <a:ext cx="158750" cy="2097087"/>
            <a:chOff x="4806" y="1775"/>
            <a:chExt cx="100" cy="1321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4816" y="178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824" y="240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824" y="303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cxnSp>
          <p:nvCxnSpPr>
            <p:cNvPr id="21512" name="AutoShape 8"/>
            <p:cNvCxnSpPr>
              <a:cxnSpLocks noChangeShapeType="1"/>
            </p:cNvCxnSpPr>
            <p:nvPr/>
          </p:nvCxnSpPr>
          <p:spPr bwMode="auto">
            <a:xfrm rot="5400000">
              <a:off x="4522" y="2105"/>
              <a:ext cx="592" cy="24"/>
            </a:xfrm>
            <a:prstGeom prst="curvedConnector4">
              <a:avLst>
                <a:gd name="adj1" fmla="val 1009"/>
                <a:gd name="adj2" fmla="val 7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3" name="AutoShape 9"/>
            <p:cNvCxnSpPr>
              <a:cxnSpLocks noChangeShapeType="1"/>
            </p:cNvCxnSpPr>
            <p:nvPr/>
          </p:nvCxnSpPr>
          <p:spPr bwMode="auto">
            <a:xfrm rot="5400000">
              <a:off x="4529" y="2740"/>
              <a:ext cx="592" cy="24"/>
            </a:xfrm>
            <a:prstGeom prst="curvedConnector4">
              <a:avLst>
                <a:gd name="adj1" fmla="val 1009"/>
                <a:gd name="adj2" fmla="val 7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AutoShape 10"/>
            <p:cNvCxnSpPr>
              <a:cxnSpLocks noChangeShapeType="1"/>
            </p:cNvCxnSpPr>
            <p:nvPr/>
          </p:nvCxnSpPr>
          <p:spPr bwMode="auto">
            <a:xfrm rot="5400000" flipV="1">
              <a:off x="4246" y="2395"/>
              <a:ext cx="1280" cy="40"/>
            </a:xfrm>
            <a:prstGeom prst="curvedConnector4">
              <a:avLst>
                <a:gd name="adj1" fmla="val 5625"/>
                <a:gd name="adj2" fmla="val 46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8B8D418-9FC2-4059-B2EC-2B3322FA8842}"/>
                  </a:ext>
                </a:extLst>
              </p14:cNvPr>
              <p14:cNvContentPartPr/>
              <p14:nvPr/>
            </p14:nvContentPartPr>
            <p14:xfrm>
              <a:off x="2174040" y="2586960"/>
              <a:ext cx="5625360" cy="2616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8B8D418-9FC2-4059-B2EC-2B3322FA88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4680" y="2577600"/>
                <a:ext cx="5644080" cy="263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 autoUpdateAnimBg="0"/>
      <p:bldP spid="331779" grpId="0" uiExpand="1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TW" sz="2000"/>
              <a:t>Properties:</a:t>
            </a:r>
          </a:p>
          <a:p>
            <a:pPr marL="0" indent="0">
              <a:buFontTx/>
              <a:buNone/>
            </a:pPr>
            <a:r>
              <a:rPr lang="en-US" altLang="zh-TW" sz="2000"/>
              <a:t>Reflexive?</a:t>
            </a:r>
          </a:p>
          <a:p>
            <a:pPr marL="0" indent="0">
              <a:buFontTx/>
              <a:buNone/>
            </a:pPr>
            <a:r>
              <a:rPr lang="en-US" altLang="zh-TW" sz="2000"/>
              <a:t>Symmetric?</a:t>
            </a:r>
          </a:p>
          <a:p>
            <a:pPr marL="0" indent="0">
              <a:buFontTx/>
              <a:buNone/>
            </a:pPr>
            <a:r>
              <a:rPr lang="en-US" altLang="zh-TW" sz="2000"/>
              <a:t>Transitive?</a:t>
            </a:r>
          </a:p>
          <a:p>
            <a:pPr marL="0" indent="0">
              <a:buFontTx/>
              <a:buNone/>
            </a:pPr>
            <a:endParaRPr lang="en-US" altLang="zh-TW" sz="2000"/>
          </a:p>
          <a:p>
            <a:pPr marL="0" indent="0">
              <a:buFontTx/>
              <a:buNone/>
            </a:pPr>
            <a:endParaRPr lang="en-US" altLang="zh-TW" sz="2000"/>
          </a:p>
          <a:p>
            <a:pPr marL="0" indent="0">
              <a:buFontTx/>
              <a:buNone/>
            </a:pPr>
            <a:r>
              <a:rPr lang="en-US" altLang="zh-TW" sz="2000"/>
              <a:t>Does there exist a relation which has all these </a:t>
            </a:r>
            <a:r>
              <a:rPr lang="en-US" altLang="zh-CN" sz="2000"/>
              <a:t>3</a:t>
            </a:r>
            <a:r>
              <a:rPr lang="en-US" altLang="zh-TW" sz="2000"/>
              <a:t> properties?</a:t>
            </a:r>
          </a:p>
          <a:p>
            <a:pPr marL="0" indent="0">
              <a:buFontTx/>
              <a:buNone/>
            </a:pPr>
            <a:endParaRPr lang="en-US" altLang="zh-TW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57800" y="1414463"/>
            <a:ext cx="2406650" cy="1979612"/>
            <a:chOff x="3654" y="2655"/>
            <a:chExt cx="1516" cy="1247"/>
          </a:xfrm>
        </p:grpSpPr>
        <p:sp>
          <p:nvSpPr>
            <p:cNvPr id="22548" name="Oval 5"/>
            <p:cNvSpPr>
              <a:spLocks noChangeArrowheads="1"/>
            </p:cNvSpPr>
            <p:nvPr/>
          </p:nvSpPr>
          <p:spPr bwMode="auto">
            <a:xfrm>
              <a:off x="3912" y="2888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49" name="Oval 6"/>
            <p:cNvSpPr>
              <a:spLocks noChangeArrowheads="1"/>
            </p:cNvSpPr>
            <p:nvPr/>
          </p:nvSpPr>
          <p:spPr bwMode="auto">
            <a:xfrm>
              <a:off x="4816" y="286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0" name="Oval 7"/>
            <p:cNvSpPr>
              <a:spLocks noChangeArrowheads="1"/>
            </p:cNvSpPr>
            <p:nvPr/>
          </p:nvSpPr>
          <p:spPr bwMode="auto">
            <a:xfrm>
              <a:off x="3912" y="3752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1" name="Oval 8"/>
            <p:cNvSpPr>
              <a:spLocks noChangeArrowheads="1"/>
            </p:cNvSpPr>
            <p:nvPr/>
          </p:nvSpPr>
          <p:spPr bwMode="auto">
            <a:xfrm>
              <a:off x="4816" y="374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2" name="Text Box 9"/>
            <p:cNvSpPr txBox="1">
              <a:spLocks noChangeArrowheads="1"/>
            </p:cNvSpPr>
            <p:nvPr/>
          </p:nvSpPr>
          <p:spPr bwMode="auto">
            <a:xfrm>
              <a:off x="3934" y="26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2553" name="Text Box 10"/>
            <p:cNvSpPr txBox="1">
              <a:spLocks noChangeArrowheads="1"/>
            </p:cNvSpPr>
            <p:nvPr/>
          </p:nvSpPr>
          <p:spPr bwMode="auto">
            <a:xfrm>
              <a:off x="4918" y="27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22554" name="AutoShape 11"/>
            <p:cNvCxnSpPr>
              <a:cxnSpLocks noChangeShapeType="1"/>
              <a:stCxn id="22548" idx="7"/>
              <a:endCxn id="22549" idx="2"/>
            </p:cNvCxnSpPr>
            <p:nvPr/>
          </p:nvCxnSpPr>
          <p:spPr bwMode="auto">
            <a:xfrm flipV="1">
              <a:off x="3967" y="2896"/>
              <a:ext cx="849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5" name="AutoShape 12"/>
            <p:cNvCxnSpPr>
              <a:cxnSpLocks noChangeShapeType="1"/>
              <a:stCxn id="22548" idx="4"/>
              <a:endCxn id="22550" idx="0"/>
            </p:cNvCxnSpPr>
            <p:nvPr/>
          </p:nvCxnSpPr>
          <p:spPr bwMode="auto">
            <a:xfrm>
              <a:off x="3944" y="2952"/>
              <a:ext cx="0" cy="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6" name="AutoShape 13"/>
            <p:cNvCxnSpPr>
              <a:cxnSpLocks noChangeShapeType="1"/>
            </p:cNvCxnSpPr>
            <p:nvPr/>
          </p:nvCxnSpPr>
          <p:spPr bwMode="auto">
            <a:xfrm>
              <a:off x="3952" y="2912"/>
              <a:ext cx="873" cy="8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7" name="AutoShape 14"/>
            <p:cNvCxnSpPr>
              <a:cxnSpLocks noChangeShapeType="1"/>
              <a:stCxn id="22549" idx="4"/>
              <a:endCxn id="22551" idx="0"/>
            </p:cNvCxnSpPr>
            <p:nvPr/>
          </p:nvCxnSpPr>
          <p:spPr bwMode="auto">
            <a:xfrm>
              <a:off x="4848" y="2928"/>
              <a:ext cx="0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8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3912" y="2888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9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4816" y="2856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0" name="Text Box 17"/>
            <p:cNvSpPr txBox="1">
              <a:spLocks noChangeArrowheads="1"/>
            </p:cNvSpPr>
            <p:nvPr/>
          </p:nvSpPr>
          <p:spPr bwMode="auto">
            <a:xfrm>
              <a:off x="3654" y="36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2561" name="Text Box 18"/>
            <p:cNvSpPr txBox="1">
              <a:spLocks noChangeArrowheads="1"/>
            </p:cNvSpPr>
            <p:nvPr/>
          </p:nvSpPr>
          <p:spPr bwMode="auto">
            <a:xfrm>
              <a:off x="4974" y="363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22562" name="AutoShape 19"/>
            <p:cNvCxnSpPr>
              <a:cxnSpLocks noChangeShapeType="1"/>
              <a:endCxn id="22551" idx="2"/>
            </p:cNvCxnSpPr>
            <p:nvPr/>
          </p:nvCxnSpPr>
          <p:spPr bwMode="auto">
            <a:xfrm rot="10800000">
              <a:off x="481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3" name="AutoShape 20"/>
            <p:cNvCxnSpPr>
              <a:cxnSpLocks noChangeShapeType="1"/>
            </p:cNvCxnSpPr>
            <p:nvPr/>
          </p:nvCxnSpPr>
          <p:spPr bwMode="auto">
            <a:xfrm rot="10800000">
              <a:off x="3936" y="3776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387975" y="3987800"/>
            <a:ext cx="2317750" cy="1979613"/>
            <a:chOff x="5387975" y="3987800"/>
            <a:chExt cx="2317750" cy="1979613"/>
          </a:xfrm>
        </p:grpSpPr>
        <p:sp>
          <p:nvSpPr>
            <p:cNvPr id="22534" name="Oval 22"/>
            <p:cNvSpPr>
              <a:spLocks noChangeArrowheads="1"/>
            </p:cNvSpPr>
            <p:nvPr/>
          </p:nvSpPr>
          <p:spPr bwMode="auto">
            <a:xfrm>
              <a:off x="5797550" y="43576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5" name="Oval 23"/>
            <p:cNvSpPr>
              <a:spLocks noChangeArrowheads="1"/>
            </p:cNvSpPr>
            <p:nvPr/>
          </p:nvSpPr>
          <p:spPr bwMode="auto">
            <a:xfrm>
              <a:off x="7232650" y="43195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6" name="Oval 24"/>
            <p:cNvSpPr>
              <a:spLocks noChangeArrowheads="1"/>
            </p:cNvSpPr>
            <p:nvPr/>
          </p:nvSpPr>
          <p:spPr bwMode="auto">
            <a:xfrm>
              <a:off x="5797550" y="57292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7" name="Oval 25"/>
            <p:cNvSpPr>
              <a:spLocks noChangeArrowheads="1"/>
            </p:cNvSpPr>
            <p:nvPr/>
          </p:nvSpPr>
          <p:spPr bwMode="auto">
            <a:xfrm>
              <a:off x="7232650" y="571658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38" name="Text Box 26"/>
            <p:cNvSpPr txBox="1">
              <a:spLocks noChangeArrowheads="1"/>
            </p:cNvSpPr>
            <p:nvPr/>
          </p:nvSpPr>
          <p:spPr bwMode="auto">
            <a:xfrm>
              <a:off x="5832475" y="39878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2539" name="Text Box 27"/>
            <p:cNvSpPr txBox="1">
              <a:spLocks noChangeArrowheads="1"/>
            </p:cNvSpPr>
            <p:nvPr/>
          </p:nvSpPr>
          <p:spPr bwMode="auto">
            <a:xfrm>
              <a:off x="7394575" y="41402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cxnSp>
          <p:nvCxnSpPr>
            <p:cNvPr id="22540" name="AutoShape 28"/>
            <p:cNvCxnSpPr>
              <a:cxnSpLocks noChangeShapeType="1"/>
            </p:cNvCxnSpPr>
            <p:nvPr/>
          </p:nvCxnSpPr>
          <p:spPr bwMode="auto">
            <a:xfrm flipV="1">
              <a:off x="5884863" y="5770563"/>
              <a:ext cx="1347787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AutoShape 29"/>
            <p:cNvCxnSpPr>
              <a:cxnSpLocks noChangeShapeType="1"/>
              <a:stCxn id="22534" idx="4"/>
              <a:endCxn id="22536" idx="0"/>
            </p:cNvCxnSpPr>
            <p:nvPr/>
          </p:nvCxnSpPr>
          <p:spPr bwMode="auto">
            <a:xfrm>
              <a:off x="5848350" y="4459288"/>
              <a:ext cx="0" cy="1270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2" name="AutoShape 30"/>
            <p:cNvCxnSpPr>
              <a:cxnSpLocks noChangeShapeType="1"/>
            </p:cNvCxnSpPr>
            <p:nvPr/>
          </p:nvCxnSpPr>
          <p:spPr bwMode="auto">
            <a:xfrm>
              <a:off x="5861050" y="4395788"/>
              <a:ext cx="1385888" cy="1322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3" name="AutoShape 32"/>
            <p:cNvCxnSpPr>
              <a:cxnSpLocks noChangeShapeType="1"/>
            </p:cNvCxnSpPr>
            <p:nvPr/>
          </p:nvCxnSpPr>
          <p:spPr bwMode="auto">
            <a:xfrm rot="10800000" flipH="1">
              <a:off x="5797550" y="4357688"/>
              <a:ext cx="50800" cy="50800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4" name="Text Box 34"/>
            <p:cNvSpPr txBox="1">
              <a:spLocks noChangeArrowheads="1"/>
            </p:cNvSpPr>
            <p:nvPr/>
          </p:nvSpPr>
          <p:spPr bwMode="auto">
            <a:xfrm>
              <a:off x="5387975" y="56007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2545" name="Text Box 35"/>
            <p:cNvSpPr txBox="1">
              <a:spLocks noChangeArrowheads="1"/>
            </p:cNvSpPr>
            <p:nvPr/>
          </p:nvSpPr>
          <p:spPr bwMode="auto">
            <a:xfrm>
              <a:off x="7112000" y="5265738"/>
              <a:ext cx="3111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</a:p>
          </p:txBody>
        </p:sp>
        <p:cxnSp>
          <p:nvCxnSpPr>
            <p:cNvPr id="22546" name="AutoShape 36"/>
            <p:cNvCxnSpPr>
              <a:cxnSpLocks noChangeShapeType="1"/>
              <a:stCxn id="22537" idx="7"/>
              <a:endCxn id="22537" idx="4"/>
            </p:cNvCxnSpPr>
            <p:nvPr/>
          </p:nvCxnSpPr>
          <p:spPr bwMode="auto">
            <a:xfrm rot="-5400000" flipH="1" flipV="1">
              <a:off x="7258050" y="5756275"/>
              <a:ext cx="87313" cy="36513"/>
            </a:xfrm>
            <a:prstGeom prst="curvedConnector5">
              <a:avLst>
                <a:gd name="adj1" fmla="val -278181"/>
                <a:gd name="adj2" fmla="val -1165218"/>
                <a:gd name="adj3" fmla="val 36181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AutoShape 37"/>
            <p:cNvCxnSpPr>
              <a:cxnSpLocks noChangeShapeType="1"/>
              <a:stCxn id="22537" idx="3"/>
              <a:endCxn id="22536" idx="5"/>
            </p:cNvCxnSpPr>
            <p:nvPr/>
          </p:nvCxnSpPr>
          <p:spPr bwMode="auto">
            <a:xfrm rot="5400000">
              <a:off x="6559551" y="5129212"/>
              <a:ext cx="12700" cy="1362075"/>
            </a:xfrm>
            <a:prstGeom prst="curvedConnector3">
              <a:avLst>
                <a:gd name="adj1" fmla="val 20125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Equivalence Relations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8175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/>
              <a:t>A relation on </a:t>
            </a:r>
            <a:r>
              <a:rPr lang="en-US" altLang="zh-TW" i="1" dirty="0"/>
              <a:t>A</a:t>
            </a:r>
            <a:r>
              <a:rPr lang="en-US" altLang="zh-TW" dirty="0"/>
              <a:t> is called an </a:t>
            </a:r>
            <a:r>
              <a:rPr lang="en-US" altLang="zh-TW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 relation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if it is </a:t>
            </a:r>
            <a:r>
              <a:rPr lang="en-US" altLang="zh-TW" dirty="0">
                <a:solidFill>
                  <a:srgbClr val="0000FF"/>
                </a:solidFill>
              </a:rPr>
              <a:t>reflexive</a:t>
            </a:r>
            <a:r>
              <a:rPr lang="en-US" altLang="zh-TW" dirty="0"/>
              <a:t>, </a:t>
            </a:r>
            <a:r>
              <a:rPr lang="en-US" altLang="zh-TW" dirty="0">
                <a:solidFill>
                  <a:srgbClr val="0000FF"/>
                </a:solidFill>
              </a:rPr>
              <a:t>symmetric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0000FF"/>
                </a:solidFill>
              </a:rPr>
              <a:t>transitive</a:t>
            </a:r>
            <a:r>
              <a:rPr lang="en-US" altLang="zh-TW" dirty="0"/>
              <a:t>.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457200" y="4064000"/>
            <a:ext cx="82296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Example:  </a:t>
            </a:r>
            <a:endParaRPr lang="en-US" altLang="zh-TW" sz="2000">
              <a:sym typeface="Symbol" pitchFamily="18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000">
                <a:sym typeface="Symbol" pitchFamily="18" charset="2"/>
              </a:rPr>
              <a:t>Suppose </a:t>
            </a:r>
            <a:r>
              <a:rPr lang="en-US" altLang="zh-TW" sz="2000" i="1">
                <a:sym typeface="Symbol" pitchFamily="18" charset="2"/>
              </a:rPr>
              <a:t>R </a:t>
            </a:r>
            <a:r>
              <a:rPr lang="en-US" altLang="zh-TW" sz="2000">
                <a:sym typeface="Symbol" pitchFamily="18" charset="2"/>
              </a:rPr>
              <a:t>is the relation on the set of people with the same family name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000" i="1">
                <a:sym typeface="Symbol" pitchFamily="18" charset="2"/>
              </a:rPr>
              <a:t>a R b</a:t>
            </a:r>
            <a:r>
              <a:rPr lang="en-US" altLang="zh-TW" sz="2000">
                <a:sym typeface="Symbol" pitchFamily="18" charset="2"/>
              </a:rPr>
              <a:t> : </a:t>
            </a:r>
            <a:r>
              <a:rPr lang="en-US" altLang="zh-TW" sz="2000" i="1">
                <a:sym typeface="Symbol" pitchFamily="18" charset="2"/>
              </a:rPr>
              <a:t>a </a:t>
            </a:r>
            <a:r>
              <a:rPr lang="en-US" altLang="zh-TW" sz="2000">
                <a:sym typeface="Symbol" pitchFamily="18" charset="2"/>
              </a:rPr>
              <a:t>sits in the same row as </a:t>
            </a:r>
            <a:r>
              <a:rPr lang="en-US" altLang="zh-TW" sz="2000" i="1">
                <a:sym typeface="Symbol" pitchFamily="18" charset="2"/>
              </a:rPr>
              <a:t>b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reflexive? 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symmetric? 		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transitive?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Char char="F"/>
            </a:pPr>
            <a:r>
              <a:rPr lang="en-US" altLang="zh-TW">
                <a:sym typeface="Symbol" pitchFamily="18" charset="2"/>
              </a:rPr>
              <a:t>Is </a:t>
            </a:r>
            <a:r>
              <a:rPr lang="en-US" altLang="zh-TW" i="1">
                <a:sym typeface="Symbol" pitchFamily="18" charset="2"/>
              </a:rPr>
              <a:t>R </a:t>
            </a:r>
            <a:r>
              <a:rPr lang="en-US" altLang="zh-TW">
                <a:sym typeface="Symbol" pitchFamily="18" charset="2"/>
              </a:rPr>
              <a:t>an equivalence relation?</a:t>
            </a:r>
            <a:endParaRPr lang="en-US" altLang="zh-TW" i="1">
              <a:sym typeface="Symbol" pitchFamily="18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49500" y="2667000"/>
            <a:ext cx="4075113" cy="1135063"/>
            <a:chOff x="1480" y="1680"/>
            <a:chExt cx="2567" cy="715"/>
          </a:xfrm>
        </p:grpSpPr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1480" y="1864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2480" y="1680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2152" y="2304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3008" y="2248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3960" y="2336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3720" y="1816"/>
              <a:ext cx="59" cy="5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3564" name="AutoShape 12"/>
            <p:cNvCxnSpPr>
              <a:cxnSpLocks noChangeShapeType="1"/>
            </p:cNvCxnSpPr>
            <p:nvPr/>
          </p:nvCxnSpPr>
          <p:spPr bwMode="auto">
            <a:xfrm rot="10800000">
              <a:off x="3976" y="2352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5" name="AutoShape 13"/>
            <p:cNvCxnSpPr>
              <a:cxnSpLocks noChangeShapeType="1"/>
            </p:cNvCxnSpPr>
            <p:nvPr/>
          </p:nvCxnSpPr>
          <p:spPr bwMode="auto">
            <a:xfrm rot="10800000">
              <a:off x="3032" y="2264"/>
              <a:ext cx="71" cy="23"/>
            </a:xfrm>
            <a:prstGeom prst="curvedConnector5">
              <a:avLst>
                <a:gd name="adj1" fmla="val -290144"/>
                <a:gd name="adj2" fmla="val -1117394"/>
                <a:gd name="adj3" fmla="val 132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6" name="AutoShape 14"/>
            <p:cNvCxnSpPr>
              <a:cxnSpLocks noChangeShapeType="1"/>
            </p:cNvCxnSpPr>
            <p:nvPr/>
          </p:nvCxnSpPr>
          <p:spPr bwMode="auto">
            <a:xfrm rot="10800000">
              <a:off x="1504" y="1880"/>
              <a:ext cx="71" cy="23"/>
            </a:xfrm>
            <a:prstGeom prst="curvedConnector5">
              <a:avLst>
                <a:gd name="adj1" fmla="val -153523"/>
                <a:gd name="adj2" fmla="val -1117394"/>
                <a:gd name="adj3" fmla="val 302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7" name="AutoShape 15"/>
            <p:cNvCxnSpPr>
              <a:cxnSpLocks noChangeShapeType="1"/>
            </p:cNvCxnSpPr>
            <p:nvPr/>
          </p:nvCxnSpPr>
          <p:spPr bwMode="auto">
            <a:xfrm rot="10800000" flipH="1">
              <a:off x="2480" y="1704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8" name="AutoShape 16"/>
            <p:cNvCxnSpPr>
              <a:cxnSpLocks noChangeShapeType="1"/>
            </p:cNvCxnSpPr>
            <p:nvPr/>
          </p:nvCxnSpPr>
          <p:spPr bwMode="auto">
            <a:xfrm rot="10800000" flipH="1">
              <a:off x="3728" y="1824"/>
              <a:ext cx="32" cy="32"/>
            </a:xfrm>
            <a:prstGeom prst="curvedConnector4">
              <a:avLst>
                <a:gd name="adj1" fmla="val -725005"/>
                <a:gd name="adj2" fmla="val 87812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AutoShape 17"/>
            <p:cNvCxnSpPr>
              <a:cxnSpLocks noChangeShapeType="1"/>
            </p:cNvCxnSpPr>
            <p:nvPr/>
          </p:nvCxnSpPr>
          <p:spPr bwMode="auto">
            <a:xfrm rot="5400000" flipV="1">
              <a:off x="2490" y="1708"/>
              <a:ext cx="568" cy="528"/>
            </a:xfrm>
            <a:prstGeom prst="curvedConnector3">
              <a:avLst>
                <a:gd name="adj1" fmla="val -4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AutoShape 18"/>
            <p:cNvCxnSpPr>
              <a:cxnSpLocks noChangeShapeType="1"/>
              <a:stCxn id="23563" idx="4"/>
              <a:endCxn id="23562" idx="7"/>
            </p:cNvCxnSpPr>
            <p:nvPr/>
          </p:nvCxnSpPr>
          <p:spPr bwMode="auto">
            <a:xfrm rot="16200000" flipH="1">
              <a:off x="3645" y="1980"/>
              <a:ext cx="470" cy="260"/>
            </a:xfrm>
            <a:prstGeom prst="curvedConnector3">
              <a:avLst>
                <a:gd name="adj1" fmla="val 936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AutoShape 19"/>
            <p:cNvCxnSpPr>
              <a:cxnSpLocks noChangeShapeType="1"/>
              <a:stCxn id="23562" idx="0"/>
              <a:endCxn id="23563" idx="4"/>
            </p:cNvCxnSpPr>
            <p:nvPr/>
          </p:nvCxnSpPr>
          <p:spPr bwMode="auto">
            <a:xfrm rot="5400000" flipH="1">
              <a:off x="3639" y="1986"/>
              <a:ext cx="461" cy="240"/>
            </a:xfrm>
            <a:prstGeom prst="curvedConnector3">
              <a:avLst>
                <a:gd name="adj1" fmla="val 2038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AutoShape 20"/>
            <p:cNvCxnSpPr>
              <a:cxnSpLocks noChangeShapeType="1"/>
              <a:stCxn id="23561" idx="4"/>
              <a:endCxn id="23560" idx="5"/>
            </p:cNvCxnSpPr>
            <p:nvPr/>
          </p:nvCxnSpPr>
          <p:spPr bwMode="auto">
            <a:xfrm rot="5400000">
              <a:off x="2596" y="1913"/>
              <a:ext cx="47" cy="836"/>
            </a:xfrm>
            <a:prstGeom prst="curvedConnector3">
              <a:avLst>
                <a:gd name="adj1" fmla="val 4255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21"/>
            <p:cNvCxnSpPr>
              <a:cxnSpLocks noChangeShapeType="1"/>
              <a:stCxn id="23560" idx="7"/>
              <a:endCxn id="23559" idx="4"/>
            </p:cNvCxnSpPr>
            <p:nvPr/>
          </p:nvCxnSpPr>
          <p:spPr bwMode="auto">
            <a:xfrm flipV="1">
              <a:off x="2202" y="1739"/>
              <a:ext cx="308" cy="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22"/>
            <p:cNvCxnSpPr>
              <a:cxnSpLocks noChangeShapeType="1"/>
              <a:stCxn id="23560" idx="0"/>
              <a:endCxn id="23561" idx="5"/>
            </p:cNvCxnSpPr>
            <p:nvPr/>
          </p:nvCxnSpPr>
          <p:spPr bwMode="auto">
            <a:xfrm flipV="1">
              <a:off x="2182" y="2298"/>
              <a:ext cx="876" cy="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AutoShape 23"/>
            <p:cNvCxnSpPr>
              <a:cxnSpLocks noChangeShapeType="1"/>
              <a:stCxn id="23561" idx="1"/>
            </p:cNvCxnSpPr>
            <p:nvPr/>
          </p:nvCxnSpPr>
          <p:spPr bwMode="auto">
            <a:xfrm flipH="1" flipV="1">
              <a:off x="2531" y="1710"/>
              <a:ext cx="486" cy="5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24"/>
            <p:cNvCxnSpPr>
              <a:cxnSpLocks noChangeShapeType="1"/>
            </p:cNvCxnSpPr>
            <p:nvPr/>
          </p:nvCxnSpPr>
          <p:spPr bwMode="auto">
            <a:xfrm rot="10800000" flipH="1">
              <a:off x="2144" y="2304"/>
              <a:ext cx="32" cy="32"/>
            </a:xfrm>
            <a:prstGeom prst="curvedConnector4">
              <a:avLst>
                <a:gd name="adj1" fmla="val -1150005"/>
                <a:gd name="adj2" fmla="val 55312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25"/>
            <p:cNvCxnSpPr>
              <a:cxnSpLocks noChangeShapeType="1"/>
              <a:stCxn id="23559" idx="5"/>
              <a:endCxn id="23560" idx="0"/>
            </p:cNvCxnSpPr>
            <p:nvPr/>
          </p:nvCxnSpPr>
          <p:spPr bwMode="auto">
            <a:xfrm rot="5400000">
              <a:off x="2069" y="1843"/>
              <a:ext cx="574" cy="348"/>
            </a:xfrm>
            <a:prstGeom prst="curvedConnector3">
              <a:avLst>
                <a:gd name="adj1" fmla="val 749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2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autoUpdateAnimBg="0"/>
      <p:bldP spid="332803" grpId="0" build="p" autoUpdateAnimBg="0"/>
      <p:bldP spid="332804" grpId="0" uiExpand="1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Equivalence Classes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229600" cy="33210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000"/>
              <a:t>Let </a:t>
            </a:r>
            <a:r>
              <a:rPr lang="en-US" altLang="zh-TW" sz="2000" i="1"/>
              <a:t>R</a:t>
            </a:r>
            <a:r>
              <a:rPr lang="en-US" altLang="zh-TW" sz="2000"/>
              <a:t> be an equivalence relation on a set </a:t>
            </a:r>
            <a:r>
              <a:rPr lang="en-US" altLang="zh-TW" sz="2000" i="1"/>
              <a:t>A</a:t>
            </a:r>
            <a:r>
              <a:rPr lang="en-US" altLang="zh-TW" sz="2000"/>
              <a:t>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/>
              <a:t>The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 of all elements</a:t>
            </a:r>
            <a:r>
              <a:rPr lang="en-US" altLang="zh-TW" sz="2000"/>
              <a:t> that are related to an element </a:t>
            </a:r>
            <a:br>
              <a:rPr lang="en-US" altLang="zh-TW" sz="2000" i="1"/>
            </a:br>
            <a:r>
              <a:rPr lang="en-US" altLang="zh-TW" sz="2000" i="1"/>
              <a:t>a </a:t>
            </a:r>
            <a:r>
              <a:rPr lang="en-US" altLang="zh-TW" sz="2000"/>
              <a:t>of </a:t>
            </a:r>
            <a:r>
              <a:rPr lang="en-US" altLang="zh-TW" sz="2000" i="1"/>
              <a:t>A</a:t>
            </a:r>
            <a:r>
              <a:rPr lang="en-US" altLang="zh-TW" sz="2000"/>
              <a:t> is called the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 class of a</a:t>
            </a:r>
            <a:r>
              <a:rPr lang="en-US" altLang="zh-TW" sz="2000"/>
              <a:t>.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>
                <a:solidFill>
                  <a:srgbClr val="0000FF"/>
                </a:solidFill>
              </a:rPr>
              <a:t>[</a:t>
            </a:r>
            <a:r>
              <a:rPr lang="en-US" altLang="zh-TW" sz="2000" i="1">
                <a:solidFill>
                  <a:srgbClr val="0000FF"/>
                </a:solidFill>
              </a:rPr>
              <a:t>a</a:t>
            </a:r>
            <a:r>
              <a:rPr lang="en-US" altLang="zh-TW" sz="2000">
                <a:solidFill>
                  <a:srgbClr val="0000FF"/>
                </a:solidFill>
              </a:rPr>
              <a:t>]</a:t>
            </a:r>
            <a:r>
              <a:rPr lang="en-US" altLang="zh-TW" sz="2000" i="1" baseline="-25000">
                <a:solidFill>
                  <a:srgbClr val="0000FF"/>
                </a:solidFill>
              </a:rPr>
              <a:t>R  </a:t>
            </a:r>
            <a:r>
              <a:rPr lang="en-US" altLang="zh-TW" sz="2000" i="1">
                <a:solidFill>
                  <a:srgbClr val="0000FF"/>
                </a:solidFill>
              </a:rPr>
              <a:t>= </a:t>
            </a:r>
            <a:r>
              <a:rPr lang="en-US" altLang="zh-TW" sz="2000">
                <a:solidFill>
                  <a:srgbClr val="0000FF"/>
                </a:solidFill>
              </a:rPr>
              <a:t>{ </a:t>
            </a:r>
            <a:r>
              <a:rPr lang="en-US" altLang="zh-TW" sz="2000" i="1">
                <a:solidFill>
                  <a:srgbClr val="0000FF"/>
                </a:solidFill>
              </a:rPr>
              <a:t>s</a:t>
            </a:r>
            <a:r>
              <a:rPr lang="en-US" altLang="zh-TW" sz="2000">
                <a:solidFill>
                  <a:srgbClr val="0000FF"/>
                </a:solidFill>
              </a:rPr>
              <a:t> | (</a:t>
            </a:r>
            <a:r>
              <a:rPr lang="en-US" altLang="zh-TW" sz="2000" i="1">
                <a:solidFill>
                  <a:srgbClr val="0000FF"/>
                </a:solidFill>
              </a:rPr>
              <a:t>a</a:t>
            </a:r>
            <a:r>
              <a:rPr lang="en-US" altLang="zh-TW" sz="2000">
                <a:solidFill>
                  <a:srgbClr val="0000FF"/>
                </a:solidFill>
              </a:rPr>
              <a:t>, </a:t>
            </a:r>
            <a:r>
              <a:rPr lang="en-US" altLang="zh-TW" sz="2000" i="1">
                <a:solidFill>
                  <a:srgbClr val="0000FF"/>
                </a:solidFill>
              </a:rPr>
              <a:t>s</a:t>
            </a:r>
            <a:r>
              <a:rPr lang="en-US" altLang="zh-TW" sz="2000">
                <a:solidFill>
                  <a:srgbClr val="0000FF"/>
                </a:solidFill>
              </a:rPr>
              <a:t>) </a:t>
            </a:r>
            <a:r>
              <a:rPr lang="en-US" altLang="zh-TW" sz="2000">
                <a:solidFill>
                  <a:srgbClr val="0000FF"/>
                </a:solidFill>
                <a:sym typeface="Symbol" pitchFamily="18" charset="2"/>
              </a:rPr>
              <a:t> </a:t>
            </a:r>
            <a:r>
              <a:rPr lang="en-US" altLang="zh-TW" sz="2000" i="1">
                <a:solidFill>
                  <a:srgbClr val="0000FF"/>
                </a:solidFill>
                <a:sym typeface="Symbol" pitchFamily="18" charset="2"/>
              </a:rPr>
              <a:t>R</a:t>
            </a:r>
            <a:r>
              <a:rPr lang="en-US" altLang="zh-TW" sz="2000">
                <a:solidFill>
                  <a:srgbClr val="0000FF"/>
                </a:solidFill>
                <a:sym typeface="Symbol" pitchFamily="18" charset="2"/>
              </a:rPr>
              <a:t> }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/>
              <a:t>The equivalence class of </a:t>
            </a:r>
            <a:r>
              <a:rPr lang="en-US" altLang="zh-TW" sz="2000" i="1"/>
              <a:t>a</a:t>
            </a:r>
            <a:r>
              <a:rPr lang="en-US" altLang="zh-TW" sz="2000"/>
              <a:t> w.r.t. </a:t>
            </a:r>
            <a:r>
              <a:rPr lang="en-US" altLang="zh-TW" sz="2000" i="1"/>
              <a:t>R </a:t>
            </a:r>
            <a:r>
              <a:rPr lang="en-US" altLang="zh-TW" sz="2000"/>
              <a:t>is denoted by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[a]</a:t>
            </a:r>
            <a:r>
              <a:rPr lang="en-US" altLang="zh-TW" sz="2000" i="1" baseline="-2500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br>
              <a:rPr lang="en-US" altLang="zh-TW" sz="2000" i="1" baseline="-25000"/>
            </a:br>
            <a:r>
              <a:rPr lang="en-US" altLang="zh-TW" sz="2000"/>
              <a:t>(or [</a:t>
            </a:r>
            <a:r>
              <a:rPr lang="en-US" altLang="zh-TW" sz="2000" i="1"/>
              <a:t>a</a:t>
            </a:r>
            <a:r>
              <a:rPr lang="en-US" altLang="zh-TW" sz="2000"/>
              <a:t>] if there is only 1 relation under consideration)</a:t>
            </a:r>
          </a:p>
          <a:p>
            <a:pPr lvl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TW" sz="2000">
                <a:sym typeface="Symbol" pitchFamily="18" charset="2"/>
              </a:rPr>
              <a:t>Any element of an equivalence class is called a </a:t>
            </a:r>
            <a:r>
              <a:rPr lang="en-US" altLang="zh-TW" sz="20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representative </a:t>
            </a:r>
            <a:r>
              <a:rPr lang="en-US" altLang="zh-TW" sz="2000">
                <a:sym typeface="Symbol" pitchFamily="18" charset="2"/>
              </a:rPr>
              <a:t>of the equivalence class.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74750" y="4779963"/>
            <a:ext cx="4425950" cy="1847850"/>
            <a:chOff x="1406" y="3011"/>
            <a:chExt cx="2788" cy="1164"/>
          </a:xfrm>
        </p:grpSpPr>
        <p:grpSp>
          <p:nvGrpSpPr>
            <p:cNvPr id="24584" name="Group 5"/>
            <p:cNvGrpSpPr>
              <a:grpSpLocks/>
            </p:cNvGrpSpPr>
            <p:nvPr/>
          </p:nvGrpSpPr>
          <p:grpSpPr bwMode="auto">
            <a:xfrm>
              <a:off x="1480" y="3291"/>
              <a:ext cx="2567" cy="715"/>
              <a:chOff x="1480" y="1680"/>
              <a:chExt cx="2567" cy="715"/>
            </a:xfrm>
          </p:grpSpPr>
          <p:sp>
            <p:nvSpPr>
              <p:cNvPr id="24591" name="Oval 6"/>
              <p:cNvSpPr>
                <a:spLocks noChangeArrowheads="1"/>
              </p:cNvSpPr>
              <p:nvPr/>
            </p:nvSpPr>
            <p:spPr bwMode="auto">
              <a:xfrm>
                <a:off x="1480" y="1864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2" name="Oval 7"/>
              <p:cNvSpPr>
                <a:spLocks noChangeArrowheads="1"/>
              </p:cNvSpPr>
              <p:nvPr/>
            </p:nvSpPr>
            <p:spPr bwMode="auto">
              <a:xfrm>
                <a:off x="2480" y="1680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3" name="Oval 8"/>
              <p:cNvSpPr>
                <a:spLocks noChangeArrowheads="1"/>
              </p:cNvSpPr>
              <p:nvPr/>
            </p:nvSpPr>
            <p:spPr bwMode="auto">
              <a:xfrm>
                <a:off x="2152" y="2304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4" name="Oval 9"/>
              <p:cNvSpPr>
                <a:spLocks noChangeArrowheads="1"/>
              </p:cNvSpPr>
              <p:nvPr/>
            </p:nvSpPr>
            <p:spPr bwMode="auto">
              <a:xfrm>
                <a:off x="3008" y="2248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5" name="Oval 10"/>
              <p:cNvSpPr>
                <a:spLocks noChangeArrowheads="1"/>
              </p:cNvSpPr>
              <p:nvPr/>
            </p:nvSpPr>
            <p:spPr bwMode="auto">
              <a:xfrm>
                <a:off x="3960" y="2336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24596" name="Oval 11"/>
              <p:cNvSpPr>
                <a:spLocks noChangeArrowheads="1"/>
              </p:cNvSpPr>
              <p:nvPr/>
            </p:nvSpPr>
            <p:spPr bwMode="auto">
              <a:xfrm>
                <a:off x="3720" y="1816"/>
                <a:ext cx="59" cy="5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cxnSp>
            <p:nvCxnSpPr>
              <p:cNvPr id="24597" name="AutoShape 12"/>
              <p:cNvCxnSpPr>
                <a:cxnSpLocks noChangeShapeType="1"/>
              </p:cNvCxnSpPr>
              <p:nvPr/>
            </p:nvCxnSpPr>
            <p:spPr bwMode="auto">
              <a:xfrm rot="10800000">
                <a:off x="3976" y="2352"/>
                <a:ext cx="71" cy="23"/>
              </a:xfrm>
              <a:prstGeom prst="curvedConnector5">
                <a:avLst>
                  <a:gd name="adj1" fmla="val -153523"/>
                  <a:gd name="adj2" fmla="val -1117394"/>
                  <a:gd name="adj3" fmla="val 30281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8" name="AutoShape 13"/>
              <p:cNvCxnSpPr>
                <a:cxnSpLocks noChangeShapeType="1"/>
              </p:cNvCxnSpPr>
              <p:nvPr/>
            </p:nvCxnSpPr>
            <p:spPr bwMode="auto">
              <a:xfrm rot="10800000">
                <a:off x="3032" y="2264"/>
                <a:ext cx="71" cy="23"/>
              </a:xfrm>
              <a:prstGeom prst="curvedConnector5">
                <a:avLst>
                  <a:gd name="adj1" fmla="val -290144"/>
                  <a:gd name="adj2" fmla="val -1117394"/>
                  <a:gd name="adj3" fmla="val 132394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9" name="AutoShape 14"/>
              <p:cNvCxnSpPr>
                <a:cxnSpLocks noChangeShapeType="1"/>
              </p:cNvCxnSpPr>
              <p:nvPr/>
            </p:nvCxnSpPr>
            <p:spPr bwMode="auto">
              <a:xfrm rot="10800000">
                <a:off x="1504" y="1880"/>
                <a:ext cx="71" cy="23"/>
              </a:xfrm>
              <a:prstGeom prst="curvedConnector5">
                <a:avLst>
                  <a:gd name="adj1" fmla="val -153523"/>
                  <a:gd name="adj2" fmla="val -1117394"/>
                  <a:gd name="adj3" fmla="val 30281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0" name="AutoShape 15"/>
              <p:cNvCxnSpPr>
                <a:cxnSpLocks noChangeShapeType="1"/>
              </p:cNvCxnSpPr>
              <p:nvPr/>
            </p:nvCxnSpPr>
            <p:spPr bwMode="auto">
              <a:xfrm rot="10800000" flipH="1">
                <a:off x="2480" y="1704"/>
                <a:ext cx="32" cy="32"/>
              </a:xfrm>
              <a:prstGeom prst="curvedConnector4">
                <a:avLst>
                  <a:gd name="adj1" fmla="val -725005"/>
                  <a:gd name="adj2" fmla="val 87812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1" name="AutoShape 16"/>
              <p:cNvCxnSpPr>
                <a:cxnSpLocks noChangeShapeType="1"/>
              </p:cNvCxnSpPr>
              <p:nvPr/>
            </p:nvCxnSpPr>
            <p:spPr bwMode="auto">
              <a:xfrm rot="10800000" flipH="1">
                <a:off x="3728" y="1824"/>
                <a:ext cx="32" cy="32"/>
              </a:xfrm>
              <a:prstGeom prst="curvedConnector4">
                <a:avLst>
                  <a:gd name="adj1" fmla="val -725005"/>
                  <a:gd name="adj2" fmla="val 87812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2" name="AutoShape 17"/>
              <p:cNvCxnSpPr>
                <a:cxnSpLocks noChangeShapeType="1"/>
              </p:cNvCxnSpPr>
              <p:nvPr/>
            </p:nvCxnSpPr>
            <p:spPr bwMode="auto">
              <a:xfrm rot="5400000" flipV="1">
                <a:off x="2490" y="1708"/>
                <a:ext cx="568" cy="528"/>
              </a:xfrm>
              <a:prstGeom prst="curvedConnector3">
                <a:avLst>
                  <a:gd name="adj1" fmla="val -422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3" name="AutoShape 18"/>
              <p:cNvCxnSpPr>
                <a:cxnSpLocks noChangeShapeType="1"/>
                <a:stCxn id="24596" idx="4"/>
                <a:endCxn id="24595" idx="7"/>
              </p:cNvCxnSpPr>
              <p:nvPr/>
            </p:nvCxnSpPr>
            <p:spPr bwMode="auto">
              <a:xfrm rot="16200000" flipH="1">
                <a:off x="3645" y="1980"/>
                <a:ext cx="470" cy="260"/>
              </a:xfrm>
              <a:prstGeom prst="curvedConnector3">
                <a:avLst>
                  <a:gd name="adj1" fmla="val 936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4" name="AutoShape 19"/>
              <p:cNvCxnSpPr>
                <a:cxnSpLocks noChangeShapeType="1"/>
                <a:stCxn id="24595" idx="0"/>
                <a:endCxn id="24596" idx="4"/>
              </p:cNvCxnSpPr>
              <p:nvPr/>
            </p:nvCxnSpPr>
            <p:spPr bwMode="auto">
              <a:xfrm rot="5400000" flipH="1">
                <a:off x="3639" y="1986"/>
                <a:ext cx="461" cy="240"/>
              </a:xfrm>
              <a:prstGeom prst="curvedConnector3">
                <a:avLst>
                  <a:gd name="adj1" fmla="val 2038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5" name="AutoShape 20"/>
              <p:cNvCxnSpPr>
                <a:cxnSpLocks noChangeShapeType="1"/>
                <a:stCxn id="24594" idx="4"/>
                <a:endCxn id="24593" idx="5"/>
              </p:cNvCxnSpPr>
              <p:nvPr/>
            </p:nvCxnSpPr>
            <p:spPr bwMode="auto">
              <a:xfrm rot="5400000">
                <a:off x="2596" y="1913"/>
                <a:ext cx="47" cy="836"/>
              </a:xfrm>
              <a:prstGeom prst="curvedConnector3">
                <a:avLst>
                  <a:gd name="adj1" fmla="val 42553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6" name="AutoShape 21"/>
              <p:cNvCxnSpPr>
                <a:cxnSpLocks noChangeShapeType="1"/>
                <a:stCxn id="24593" idx="7"/>
                <a:endCxn id="24592" idx="4"/>
              </p:cNvCxnSpPr>
              <p:nvPr/>
            </p:nvCxnSpPr>
            <p:spPr bwMode="auto">
              <a:xfrm flipV="1">
                <a:off x="2202" y="1739"/>
                <a:ext cx="308" cy="57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7" name="AutoShape 22"/>
              <p:cNvCxnSpPr>
                <a:cxnSpLocks noChangeShapeType="1"/>
                <a:stCxn id="24593" idx="0"/>
                <a:endCxn id="24594" idx="5"/>
              </p:cNvCxnSpPr>
              <p:nvPr/>
            </p:nvCxnSpPr>
            <p:spPr bwMode="auto">
              <a:xfrm flipV="1">
                <a:off x="2182" y="2298"/>
                <a:ext cx="876" cy="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8" name="AutoShape 23"/>
              <p:cNvCxnSpPr>
                <a:cxnSpLocks noChangeShapeType="1"/>
                <a:stCxn id="24594" idx="1"/>
              </p:cNvCxnSpPr>
              <p:nvPr/>
            </p:nvCxnSpPr>
            <p:spPr bwMode="auto">
              <a:xfrm flipH="1" flipV="1">
                <a:off x="2531" y="1710"/>
                <a:ext cx="486" cy="54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9" name="AutoShape 24"/>
              <p:cNvCxnSpPr>
                <a:cxnSpLocks noChangeShapeType="1"/>
              </p:cNvCxnSpPr>
              <p:nvPr/>
            </p:nvCxnSpPr>
            <p:spPr bwMode="auto">
              <a:xfrm rot="10800000" flipH="1">
                <a:off x="2144" y="2304"/>
                <a:ext cx="32" cy="32"/>
              </a:xfrm>
              <a:prstGeom prst="curvedConnector4">
                <a:avLst>
                  <a:gd name="adj1" fmla="val -1150005"/>
                  <a:gd name="adj2" fmla="val 55312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10" name="AutoShape 25"/>
              <p:cNvCxnSpPr>
                <a:cxnSpLocks noChangeShapeType="1"/>
                <a:stCxn id="24592" idx="5"/>
                <a:endCxn id="24593" idx="0"/>
              </p:cNvCxnSpPr>
              <p:nvPr/>
            </p:nvCxnSpPr>
            <p:spPr bwMode="auto">
              <a:xfrm rot="5400000">
                <a:off x="2069" y="1843"/>
                <a:ext cx="574" cy="348"/>
              </a:xfrm>
              <a:prstGeom prst="curvedConnector3">
                <a:avLst>
                  <a:gd name="adj1" fmla="val 749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4585" name="Text Box 26"/>
            <p:cNvSpPr txBox="1">
              <a:spLocks noChangeArrowheads="1"/>
            </p:cNvSpPr>
            <p:nvPr/>
          </p:nvSpPr>
          <p:spPr bwMode="auto">
            <a:xfrm>
              <a:off x="1406" y="325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24586" name="Text Box 27"/>
            <p:cNvSpPr txBox="1">
              <a:spLocks noChangeArrowheads="1"/>
            </p:cNvSpPr>
            <p:nvPr/>
          </p:nvSpPr>
          <p:spPr bwMode="auto">
            <a:xfrm>
              <a:off x="2520" y="30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24587" name="Text Box 28"/>
            <p:cNvSpPr txBox="1">
              <a:spLocks noChangeArrowheads="1"/>
            </p:cNvSpPr>
            <p:nvPr/>
          </p:nvSpPr>
          <p:spPr bwMode="auto">
            <a:xfrm>
              <a:off x="1971" y="39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24588" name="Text Box 29"/>
            <p:cNvSpPr txBox="1">
              <a:spLocks noChangeArrowheads="1"/>
            </p:cNvSpPr>
            <p:nvPr/>
          </p:nvSpPr>
          <p:spPr bwMode="auto">
            <a:xfrm>
              <a:off x="3078" y="3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24589" name="Text Box 30"/>
            <p:cNvSpPr txBox="1">
              <a:spLocks noChangeArrowheads="1"/>
            </p:cNvSpPr>
            <p:nvPr/>
          </p:nvSpPr>
          <p:spPr bwMode="auto">
            <a:xfrm>
              <a:off x="3800" y="32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24590" name="Text Box 31"/>
            <p:cNvSpPr txBox="1">
              <a:spLocks noChangeArrowheads="1"/>
            </p:cNvSpPr>
            <p:nvPr/>
          </p:nvSpPr>
          <p:spPr bwMode="auto">
            <a:xfrm>
              <a:off x="4038" y="3788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</p:grp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6351588" y="4854575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[a] = {a}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6351588" y="5291138"/>
            <a:ext cx="236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[b] = {b,c,d} = [c] = [d]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6364288" y="57578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[e] = [f] = {e,f}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2A668BE-1BDF-49AC-8355-21F8BB86B656}"/>
                  </a:ext>
                </a:extLst>
              </p14:cNvPr>
              <p14:cNvContentPartPr/>
              <p14:nvPr/>
            </p14:nvContentPartPr>
            <p14:xfrm>
              <a:off x="3870360" y="429480"/>
              <a:ext cx="4546080" cy="2573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2A668BE-1BDF-49AC-8355-21F8BB86B6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1000" y="420120"/>
                <a:ext cx="4564800" cy="259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 autoUpdateAnimBg="0"/>
      <p:bldP spid="333827" grpId="0" build="p" bldLvl="2" autoUpdateAnimBg="0"/>
      <p:bldP spid="333856" grpId="0" autoUpdateAnimBg="0"/>
      <p:bldP spid="333857" grpId="0" autoUpdateAnimBg="0"/>
      <p:bldP spid="3338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dmin\Desktop\running-tim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476250"/>
            <a:ext cx="8277225" cy="5905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518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Complexity [O1]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 dirty="0"/>
              <a:t>Two functions </a:t>
            </a:r>
            <a:r>
              <a:rPr lang="en-US" altLang="zh-CN" dirty="0"/>
              <a:t>T(n) and f(n) from 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dirty="0"/>
              <a:t>then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T(n)=O(f(n)) </a:t>
            </a:r>
            <a:r>
              <a:rPr lang="en-US" dirty="0"/>
              <a:t>if there exists </a:t>
            </a:r>
            <a:r>
              <a:rPr lang="en-US" u="sng" dirty="0"/>
              <a:t>a positive constant c</a:t>
            </a:r>
            <a:r>
              <a:rPr lang="en-US" dirty="0"/>
              <a:t> and </a:t>
            </a:r>
            <a:r>
              <a:rPr lang="en-US" u="sng" dirty="0"/>
              <a:t>a positive integer N</a:t>
            </a:r>
            <a:r>
              <a:rPr lang="en-US" dirty="0"/>
              <a:t> such that </a:t>
            </a:r>
          </a:p>
          <a:p>
            <a:pPr lvl="1"/>
            <a:r>
              <a:rPr lang="en-US" dirty="0"/>
              <a:t>for all n ≥ N, T(n) ≤ </a:t>
            </a:r>
            <a:r>
              <a:rPr lang="en-US" dirty="0" err="1"/>
              <a:t>c·f</a:t>
            </a:r>
            <a:r>
              <a:rPr lang="en-US" dirty="0"/>
              <a:t>(n)</a:t>
            </a:r>
          </a:p>
          <a:p>
            <a:endParaRPr lang="en-US" altLang="zh-CN" dirty="0"/>
          </a:p>
          <a:p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/>
              <a:t>	T(n)=</a:t>
            </a:r>
            <a:r>
              <a:rPr lang="en-US" dirty="0">
                <a:latin typeface="Arial"/>
              </a:rPr>
              <a:t>10n+n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=O(n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FAB7411-7CCF-4718-BE1F-768DF52E41C8}"/>
                  </a:ext>
                </a:extLst>
              </p14:cNvPr>
              <p14:cNvContentPartPr/>
              <p14:nvPr/>
            </p14:nvContentPartPr>
            <p14:xfrm>
              <a:off x="890280" y="1902240"/>
              <a:ext cx="7491960" cy="4955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FAB7411-7CCF-4718-BE1F-768DF52E41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920" y="1892880"/>
                <a:ext cx="7510680" cy="497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647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T(n)=10n+n</a:t>
            </a:r>
            <a:r>
              <a:rPr lang="en-US" baseline="30000" dirty="0"/>
              <a:t>2</a:t>
            </a:r>
            <a:r>
              <a:rPr lang="en-US" dirty="0">
                <a:latin typeface="Arial"/>
              </a:rPr>
              <a:t>=O(n</a:t>
            </a:r>
            <a:r>
              <a:rPr lang="en-US" baseline="30000" dirty="0">
                <a:latin typeface="Arial"/>
              </a:rPr>
              <a:t>2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Let N=10, c=2</a:t>
            </a:r>
          </a:p>
          <a:p>
            <a:pPr>
              <a:buNone/>
            </a:pPr>
            <a:r>
              <a:rPr lang="en-US" dirty="0"/>
              <a:t>	For n ≥ N</a:t>
            </a:r>
          </a:p>
          <a:p>
            <a:pPr>
              <a:buNone/>
            </a:pPr>
            <a:r>
              <a:rPr lang="en-US" dirty="0"/>
              <a:t>	T(n)=10n+n</a:t>
            </a:r>
            <a:r>
              <a:rPr lang="en-US" baseline="30000" dirty="0"/>
              <a:t>2</a:t>
            </a:r>
            <a:r>
              <a:rPr lang="en-US" dirty="0"/>
              <a:t> ≤n</a:t>
            </a:r>
            <a:r>
              <a:rPr lang="en-US" baseline="30000" dirty="0"/>
              <a:t>2</a:t>
            </a:r>
            <a:r>
              <a:rPr lang="en-US" dirty="0"/>
              <a:t>+n</a:t>
            </a:r>
            <a:r>
              <a:rPr lang="en-US" baseline="30000" dirty="0"/>
              <a:t>2</a:t>
            </a:r>
            <a:r>
              <a:rPr lang="en-US" dirty="0"/>
              <a:t>=c·n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More Examples:</a:t>
            </a:r>
          </a:p>
          <a:p>
            <a:pPr lvl="1"/>
            <a:r>
              <a:rPr lang="en-US" dirty="0"/>
              <a:t>T(n)=2n</a:t>
            </a:r>
            <a:r>
              <a:rPr lang="en-US" baseline="30000" dirty="0"/>
              <a:t>2</a:t>
            </a:r>
            <a:r>
              <a:rPr lang="en-US" dirty="0"/>
              <a:t>=O(n</a:t>
            </a:r>
            <a:r>
              <a:rPr lang="en-US" baseline="30000" dirty="0"/>
              <a:t>2</a:t>
            </a:r>
            <a:r>
              <a:rPr lang="en-US" dirty="0"/>
              <a:t>), T(n)=2n</a:t>
            </a:r>
            <a:r>
              <a:rPr lang="en-US" baseline="30000" dirty="0"/>
              <a:t>2</a:t>
            </a:r>
            <a:r>
              <a:rPr lang="en-US" dirty="0"/>
              <a:t>=O(n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T(n)=3log</a:t>
            </a:r>
            <a:r>
              <a:rPr lang="en-US" baseline="-25000" dirty="0"/>
              <a:t>2</a:t>
            </a:r>
            <a:r>
              <a:rPr lang="en-US" dirty="0"/>
              <a:t>n=O(log</a:t>
            </a:r>
            <a:r>
              <a:rPr lang="en-US" baseline="-25000" dirty="0"/>
              <a:t>2</a:t>
            </a:r>
            <a:r>
              <a:rPr lang="en-US" dirty="0"/>
              <a:t>n), T(n)=3log</a:t>
            </a:r>
            <a:r>
              <a:rPr lang="en-US" baseline="-25000" dirty="0"/>
              <a:t>2</a:t>
            </a:r>
            <a:r>
              <a:rPr lang="en-US" dirty="0"/>
              <a:t>n=O(n)</a:t>
            </a:r>
          </a:p>
          <a:p>
            <a:pPr lvl="1"/>
            <a:r>
              <a:rPr lang="en-US" dirty="0"/>
              <a:t>T(n)=n+5log</a:t>
            </a:r>
            <a:r>
              <a:rPr lang="en-US" baseline="-25000" dirty="0"/>
              <a:t>2</a:t>
            </a:r>
            <a:r>
              <a:rPr lang="en-US" dirty="0"/>
              <a:t>n=O(n)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B61777-73FF-4C2B-9545-2B1EE1198FDD}"/>
                  </a:ext>
                </a:extLst>
              </p14:cNvPr>
              <p14:cNvContentPartPr/>
              <p14:nvPr/>
            </p14:nvContentPartPr>
            <p14:xfrm>
              <a:off x="3129840" y="366840"/>
              <a:ext cx="5632920" cy="4111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B61777-73FF-4C2B-9545-2B1EE1198F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0480" y="357480"/>
                <a:ext cx="5651640" cy="412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2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633"/>
            <a:ext cx="8229600" cy="5253133"/>
          </a:xfrm>
        </p:spPr>
        <p:txBody>
          <a:bodyPr/>
          <a:lstStyle/>
          <a:p>
            <a:r>
              <a:rPr lang="en-US" sz="1800" dirty="0"/>
              <a:t>Consider the following groups of functions:</a:t>
            </a:r>
          </a:p>
          <a:p>
            <a:pPr lvl="1"/>
            <a:r>
              <a:rPr lang="en-US" sz="1800" dirty="0"/>
              <a:t>A: f(n)=n, f(n)=2n, f(n)=3n</a:t>
            </a:r>
          </a:p>
          <a:p>
            <a:pPr lvl="1"/>
            <a:r>
              <a:rPr lang="en-US" sz="1800" dirty="0"/>
              <a:t>B: f(n)=</a:t>
            </a:r>
            <a:r>
              <a:rPr lang="en-US" sz="1800" dirty="0">
                <a:latin typeface="Arial"/>
              </a:rPr>
              <a:t>n</a:t>
            </a:r>
            <a:r>
              <a:rPr lang="en-US" sz="1800" baseline="30000" dirty="0">
                <a:latin typeface="Arial"/>
              </a:rPr>
              <a:t>2</a:t>
            </a:r>
            <a:r>
              <a:rPr lang="en-US" sz="1800" dirty="0"/>
              <a:t>, f(n)=</a:t>
            </a:r>
            <a:r>
              <a:rPr lang="en-US" sz="1800" dirty="0">
                <a:latin typeface="Arial"/>
              </a:rPr>
              <a:t>2n</a:t>
            </a:r>
            <a:r>
              <a:rPr lang="en-US" sz="1800" baseline="30000" dirty="0">
                <a:latin typeface="Arial"/>
              </a:rPr>
              <a:t>2</a:t>
            </a:r>
            <a:r>
              <a:rPr lang="en-US" sz="1800" dirty="0"/>
              <a:t>, f(n)=</a:t>
            </a:r>
            <a:r>
              <a:rPr lang="en-US" sz="1800" dirty="0">
                <a:latin typeface="Arial"/>
              </a:rPr>
              <a:t>3n</a:t>
            </a:r>
            <a:r>
              <a:rPr lang="en-US" sz="1800" baseline="30000" dirty="0">
                <a:latin typeface="Arial"/>
              </a:rPr>
              <a:t>2</a:t>
            </a:r>
          </a:p>
          <a:p>
            <a:r>
              <a:rPr lang="en-US" sz="1800" dirty="0">
                <a:latin typeface="Arial"/>
              </a:rPr>
              <a:t>A:				       B:</a:t>
            </a: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pPr>
              <a:buNone/>
            </a:pPr>
            <a:endParaRPr lang="en-US" sz="1800" dirty="0">
              <a:latin typeface="Arial"/>
            </a:endParaRPr>
          </a:p>
          <a:p>
            <a:r>
              <a:rPr lang="en-US" sz="1800" dirty="0">
                <a:latin typeface="Arial"/>
              </a:rPr>
              <a:t>The curves in the same group have the same shape up to scaling.</a:t>
            </a:r>
          </a:p>
          <a:p>
            <a:r>
              <a:rPr lang="en-US" sz="1800" dirty="0">
                <a:latin typeface="Arial"/>
              </a:rPr>
              <a:t>The curves in group A and the curves in group B are </a:t>
            </a:r>
            <a:r>
              <a:rPr lang="en-US" sz="1800">
                <a:latin typeface="Arial"/>
              </a:rPr>
              <a:t>quite different.</a:t>
            </a:r>
            <a:endParaRPr lang="en-US" sz="1800" dirty="0">
              <a:latin typeface="Arial"/>
            </a:endParaRPr>
          </a:p>
          <a:p>
            <a:endParaRPr lang="en-US" sz="1800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301" y="2727843"/>
            <a:ext cx="3051887" cy="174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5987" y="2583317"/>
            <a:ext cx="31337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586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/>
                  <a:t>Consider the following functions: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It’s easy to see that when x gets large they are almost the same. But when x is small, they differ a lot.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3223" y="3358686"/>
            <a:ext cx="4768915" cy="28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424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225"/>
          </a:xfrm>
        </p:spPr>
        <p:txBody>
          <a:bodyPr/>
          <a:lstStyle/>
          <a:p>
            <a:r>
              <a:rPr lang="en-US" dirty="0"/>
              <a:t>Define functions from </a:t>
            </a:r>
            <a:r>
              <a:rPr lang="en-US" altLang="zh-CN" dirty="0"/>
              <a:t>Z</a:t>
            </a:r>
            <a:r>
              <a:rPr lang="en-US" altLang="zh-CN" baseline="30000" dirty="0"/>
              <a:t>+</a:t>
            </a:r>
            <a:r>
              <a:rPr lang="en-US" altLang="zh-CN" dirty="0">
                <a:sym typeface="Symbol" pitchFamily="18" charset="2"/>
              </a:rPr>
              <a:t> </a:t>
            </a:r>
            <a:r>
              <a:rPr lang="en-US" altLang="zh-TW" dirty="0">
                <a:sym typeface="Symbol" pitchFamily="18" charset="2"/>
              </a:rPr>
              <a:t>to R</a:t>
            </a:r>
            <a:r>
              <a:rPr lang="en-US" altLang="zh-TW" baseline="30000" dirty="0">
                <a:sym typeface="Symbol" pitchFamily="18" charset="2"/>
              </a:rPr>
              <a:t>+</a:t>
            </a:r>
            <a:r>
              <a:rPr lang="en-US" dirty="0"/>
              <a:t> such that</a:t>
            </a:r>
          </a:p>
          <a:p>
            <a:pPr lvl="1"/>
            <a:r>
              <a:rPr lang="en-US" dirty="0"/>
              <a:t>f(n)  = 10n</a:t>
            </a:r>
          </a:p>
          <a:p>
            <a:pPr lvl="1"/>
            <a:r>
              <a:rPr lang="en-US" dirty="0"/>
              <a:t>g(n) = 2log</a:t>
            </a:r>
            <a:r>
              <a:rPr lang="en-US" baseline="-25000" dirty="0"/>
              <a:t>2</a:t>
            </a:r>
            <a:r>
              <a:rPr lang="en-US" dirty="0"/>
              <a:t>n</a:t>
            </a:r>
            <a:endParaRPr lang="en-US" baseline="-25000" dirty="0"/>
          </a:p>
          <a:p>
            <a:pPr lvl="1"/>
            <a:r>
              <a:rPr lang="en-US" dirty="0"/>
              <a:t>h(n) = 2n</a:t>
            </a:r>
            <a:r>
              <a:rPr lang="en-US" baseline="30000" dirty="0"/>
              <a:t>3 </a:t>
            </a:r>
            <a:r>
              <a:rPr lang="en-US" altLang="zh-CN" dirty="0"/>
              <a:t>- n + </a:t>
            </a:r>
            <a:r>
              <a:rPr lang="en-US" dirty="0"/>
              <a:t>5log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r>
              <a:rPr lang="en-US" altLang="zh-CN" dirty="0"/>
              <a:t>Then we have:</a:t>
            </a:r>
          </a:p>
          <a:p>
            <a:pPr lvl="1"/>
            <a:r>
              <a:rPr lang="en-US" dirty="0"/>
              <a:t>f(n)=O(n)</a:t>
            </a:r>
            <a:endParaRPr lang="en-US" altLang="zh-CN" dirty="0"/>
          </a:p>
          <a:p>
            <a:pPr lvl="1"/>
            <a:r>
              <a:rPr lang="en-US" dirty="0"/>
              <a:t>g(n)=O(log</a:t>
            </a:r>
            <a:r>
              <a:rPr lang="en-US" baseline="-25000" dirty="0"/>
              <a:t>2</a:t>
            </a:r>
            <a:r>
              <a:rPr lang="en-US" dirty="0"/>
              <a:t>n)</a:t>
            </a:r>
            <a:endParaRPr lang="en-US" altLang="zh-CN" dirty="0"/>
          </a:p>
          <a:p>
            <a:pPr lvl="1"/>
            <a:r>
              <a:rPr lang="en-US" dirty="0"/>
              <a:t>h(n)=O(n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f(n)=O(n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g(n)=O(n)</a:t>
            </a:r>
          </a:p>
          <a:p>
            <a:pPr lvl="1"/>
            <a:r>
              <a:rPr lang="en-US" dirty="0"/>
              <a:t>h(n)=</a:t>
            </a:r>
            <a:r>
              <a:rPr lang="en-US"/>
              <a:t>O(n</a:t>
            </a:r>
            <a:r>
              <a:rPr lang="en-US" baseline="30000"/>
              <a:t>4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6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CZHAO@PGAEKPTMCPW0Y5HA" val="4756"/>
  <p:tag name="DEFAULTDISPLAYSOURCE" val="\documentclass{article}&#10;\begin{document}&#10;&#10;\end{document}&#10;"/>
  <p:tag name="EMBEDFONTS" val="1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1988</Words>
  <Application>Microsoft Office PowerPoint</Application>
  <PresentationFormat>On-screen Show (4:3)</PresentationFormat>
  <Paragraphs>386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Times New Roman</vt:lpstr>
      <vt:lpstr>Symbol</vt:lpstr>
      <vt:lpstr>新細明體</vt:lpstr>
      <vt:lpstr>cmmi10</vt:lpstr>
      <vt:lpstr>Arial</vt:lpstr>
      <vt:lpstr>Cambria Math</vt:lpstr>
      <vt:lpstr>Wingdings</vt:lpstr>
      <vt:lpstr>template</vt:lpstr>
      <vt:lpstr>Big-O Notation,  Sets and Relations</vt:lpstr>
      <vt:lpstr>Big O Notation</vt:lpstr>
      <vt:lpstr>Big O Notation: How fast is a function growing</vt:lpstr>
      <vt:lpstr>PowerPoint Presentation</vt:lpstr>
      <vt:lpstr>Complexity [O1]</vt:lpstr>
      <vt:lpstr>Example</vt:lpstr>
      <vt:lpstr>The meaning of c</vt:lpstr>
      <vt:lpstr>The meaning of N</vt:lpstr>
      <vt:lpstr>More Examples</vt:lpstr>
      <vt:lpstr>Complexity</vt:lpstr>
      <vt:lpstr>Examples on  and £</vt:lpstr>
      <vt:lpstr>Sets and Relations</vt:lpstr>
      <vt:lpstr>Sets – Definition &amp; Notation [O1]</vt:lpstr>
      <vt:lpstr>Elements of a Set</vt:lpstr>
      <vt:lpstr>The Empty Set &amp; The Universal Set</vt:lpstr>
      <vt:lpstr>Finite and Infinite Sets</vt:lpstr>
      <vt:lpstr>Examples of Infinite Sets</vt:lpstr>
      <vt:lpstr>Russell’s Paradox</vt:lpstr>
      <vt:lpstr>Subsets</vt:lpstr>
      <vt:lpstr>Equal Sets</vt:lpstr>
      <vt:lpstr>The Power Set</vt:lpstr>
      <vt:lpstr>P(S)= 2S</vt:lpstr>
      <vt:lpstr>Set Operations</vt:lpstr>
      <vt:lpstr>Set Identities</vt:lpstr>
      <vt:lpstr>PowerPoint Presentation</vt:lpstr>
      <vt:lpstr>Relations</vt:lpstr>
      <vt:lpstr>Notation</vt:lpstr>
      <vt:lpstr>Properties of Relations – Reflexive</vt:lpstr>
      <vt:lpstr>Properties of Relations – Symmetric</vt:lpstr>
      <vt:lpstr>Representing Relation with Graph</vt:lpstr>
      <vt:lpstr>Properties of Relations – Transitive</vt:lpstr>
      <vt:lpstr>Examples</vt:lpstr>
      <vt:lpstr>Equivalence Relations</vt:lpstr>
      <vt:lpstr>Equivalence Classes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Chan</cp:lastModifiedBy>
  <cp:revision>686</cp:revision>
  <dcterms:created xsi:type="dcterms:W3CDTF">2003-08-29T13:25:09Z</dcterms:created>
  <dcterms:modified xsi:type="dcterms:W3CDTF">2018-09-21T02:54:11Z</dcterms:modified>
</cp:coreProperties>
</file>